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31"/>
  </p:notesMasterIdLst>
  <p:sldIdLst>
    <p:sldId id="330" r:id="rId4"/>
    <p:sldId id="331" r:id="rId5"/>
    <p:sldId id="347" r:id="rId6"/>
    <p:sldId id="332" r:id="rId7"/>
    <p:sldId id="333" r:id="rId8"/>
    <p:sldId id="567" r:id="rId9"/>
    <p:sldId id="348" r:id="rId10"/>
    <p:sldId id="335" r:id="rId11"/>
    <p:sldId id="349" r:id="rId12"/>
    <p:sldId id="433" r:id="rId13"/>
    <p:sldId id="434" r:id="rId14"/>
    <p:sldId id="569" r:id="rId15"/>
    <p:sldId id="570" r:id="rId16"/>
    <p:sldId id="336" r:id="rId17"/>
    <p:sldId id="337" r:id="rId18"/>
    <p:sldId id="338" r:id="rId19"/>
    <p:sldId id="351" r:id="rId20"/>
    <p:sldId id="435" r:id="rId21"/>
    <p:sldId id="436" r:id="rId22"/>
    <p:sldId id="571" r:id="rId23"/>
    <p:sldId id="572" r:id="rId24"/>
    <p:sldId id="339" r:id="rId25"/>
    <p:sldId id="383" r:id="rId26"/>
    <p:sldId id="431" r:id="rId27"/>
    <p:sldId id="432" r:id="rId28"/>
    <p:sldId id="340" r:id="rId29"/>
    <p:sldId id="387" r:id="rId30"/>
    <p:sldId id="388" r:id="rId32"/>
    <p:sldId id="341" r:id="rId33"/>
    <p:sldId id="352" r:id="rId34"/>
    <p:sldId id="353" r:id="rId35"/>
    <p:sldId id="354" r:id="rId36"/>
    <p:sldId id="355" r:id="rId37"/>
    <p:sldId id="356" r:id="rId38"/>
    <p:sldId id="342" r:id="rId39"/>
    <p:sldId id="357" r:id="rId40"/>
    <p:sldId id="358" r:id="rId41"/>
    <p:sldId id="359" r:id="rId42"/>
    <p:sldId id="360" r:id="rId43"/>
    <p:sldId id="361" r:id="rId44"/>
    <p:sldId id="362" r:id="rId45"/>
    <p:sldId id="343" r:id="rId46"/>
    <p:sldId id="363" r:id="rId47"/>
    <p:sldId id="364" r:id="rId48"/>
    <p:sldId id="365" r:id="rId49"/>
    <p:sldId id="366" r:id="rId50"/>
    <p:sldId id="367" r:id="rId51"/>
    <p:sldId id="344" r:id="rId52"/>
    <p:sldId id="368" r:id="rId53"/>
    <p:sldId id="345" r:id="rId54"/>
    <p:sldId id="346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 导言" id="{a9c2842a-d687-46f1-bf7f-d76da39fa070}">
          <p14:sldIdLst>
            <p14:sldId id="330"/>
            <p14:sldId id="331"/>
            <p14:sldId id="347"/>
          </p14:sldIdLst>
        </p14:section>
        <p14:section name="2 圣歌" id="{d6584af1-6aa0-4a98-8c7c-f5126fe58815}">
          <p14:sldIdLst>
            <p14:sldId id="332"/>
          </p14:sldIdLst>
        </p14:section>
        <p14:section name="3 集祷经（二选一）" id="{507f294c-39d6-47eb-a1da-4097a819bba7}">
          <p14:sldIdLst>
            <p14:sldId id="333"/>
            <p14:sldId id="567"/>
            <p14:sldId id="348"/>
          </p14:sldIdLst>
        </p14:section>
        <p14:section name="4 读经（选读一段）" id="{f9d898fa-7c2f-403b-bfd9-59d7f6dad43e}">
          <p14:sldIdLst>
            <p14:sldId id="335"/>
            <p14:sldId id="349"/>
            <p14:sldId id="433"/>
            <p14:sldId id="434"/>
            <p14:sldId id="569"/>
            <p14:sldId id="570"/>
          </p14:sldIdLst>
        </p14:section>
        <p14:section name="5 答唱咏（或选唱圣歌一首）" id="{0a1d5047-1c21-427e-adde-4b1bd1a82af3}">
          <p14:sldIdLst>
            <p14:sldId id="336"/>
            <p14:sldId id="337"/>
          </p14:sldIdLst>
        </p14:section>
        <p14:section name="6 福音（选读一段）" id="{1eccdf72-6181-4a33-94ef-db32bc42289a}">
          <p14:sldIdLst>
            <p14:sldId id="338"/>
            <p14:sldId id="351"/>
            <p14:sldId id="435"/>
            <p14:sldId id="436"/>
            <p14:sldId id="571"/>
            <p14:sldId id="572"/>
          </p14:sldIdLst>
        </p14:section>
        <p14:section name="7 玫瑰经" id="{0bc1e1b9-c05c-4f5e-a471-c13f54a62925}">
          <p14:sldIdLst>
            <p14:sldId id="339"/>
            <p14:sldId id="383"/>
            <p14:sldId id="432"/>
            <p14:sldId id="340"/>
            <p14:sldId id="387"/>
            <p14:sldId id="388"/>
            <p14:sldId id="431"/>
          </p14:sldIdLst>
        </p14:section>
        <p14:section name="8 炼灵祷文" id="{480c7ae8-221b-41c2-af41-098a99608480}">
          <p14:sldIdLst>
            <p14:sldId id="341"/>
            <p14:sldId id="352"/>
            <p14:sldId id="353"/>
            <p14:sldId id="354"/>
            <p14:sldId id="355"/>
            <p14:sldId id="356"/>
          </p14:sldIdLst>
        </p14:section>
        <p14:section name="9 追念耶稣受难，为亡者七项祈求" id="{198aecd1-0ec1-45f8-93a0-bcfddbbcb9bd}">
          <p14:sldIdLst>
            <p14:sldId id="342"/>
            <p14:sldId id="357"/>
            <p14:sldId id="358"/>
            <p14:sldId id="359"/>
            <p14:sldId id="360"/>
            <p14:sldId id="361"/>
            <p14:sldId id="362"/>
          </p14:sldIdLst>
        </p14:section>
        <p14:section name="10 为亡者祈祷文" id="{f6f4e147-57d1-4196-8ec2-ca0ad3c0b804}">
          <p14:sldIdLst>
            <p14:sldId id="343"/>
            <p14:sldId id="363"/>
            <p14:sldId id="364"/>
            <p14:sldId id="365"/>
            <p14:sldId id="366"/>
            <p14:sldId id="367"/>
          </p14:sldIdLst>
        </p14:section>
        <p14:section name="11 天主经" id="{51536d46-bc3f-4dae-a969-25ec4aef550a}">
          <p14:sldIdLst>
            <p14:sldId id="344"/>
            <p14:sldId id="368"/>
          </p14:sldIdLst>
        </p14:section>
        <p14:section name="12 礼成" id="{c39e6fce-3217-40c0-bab8-27ffd27b3456}">
          <p14:sldIdLst>
            <p14:sldId id="345"/>
          </p14:sldIdLst>
        </p14:section>
        <p14:section name="13 圣歌" id="{50c545a3-2c96-48ee-9fd9-ca3ac09c10bb}">
          <p14:sldIdLst>
            <p14:sldId id="34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00FF"/>
    <a:srgbClr val="FF0000"/>
    <a:srgbClr val="6600CC"/>
    <a:srgbClr val="CC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48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2" y="64"/>
      </p:cViewPr>
      <p:guideLst>
        <p:guide orient="horz" pos="21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slide" Target="slides/slide2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0" name="Google Shape;540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7" name="Google Shape;547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819E-1481-40EB-A074-FD4A66E5CC4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D783-B4BA-4957-A84B-8C50126819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467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1.导言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愿天主，我们的主、耶稣基督之父受赞美，祂是我们的慈父，施予各种安慰的天主，我们无论在什么忧苦中，祂都会眷顾我们。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愿天主永受赞美。</a:t>
            </a:r>
            <a:endParaRPr lang="ja-JP" altLang="en-US" dirty="0">
              <a:latin typeface="KaiTi" panose="02010609060101010101" charset="-122"/>
              <a:ea typeface="KaiTi" panose="02010609060101010101" charset="-122"/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103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/>
                <a:ea typeface="KaiTi"/>
                <a:cs typeface="Calibri Light" panose="020F0302020204030204"/>
              </a:rPr>
              <a:t>4.读经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（二）恭读圣保禄宗徒致得撒洛尼人前书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弟兄们：关于亡者，我们不愿意你们一无所知，免得你们忧伤，像其他没有望德的人一样。因为我们若是相信耶稣死了，也复活了，同样也</a:t>
            </a:r>
            <a:r>
              <a:rPr lang="zh-CN" altLang="ja-JP">
                <a:latin typeface="KaiTi"/>
                <a:ea typeface="KaiTi"/>
                <a:cs typeface="Calibri Light" panose="020F0302020204030204"/>
              </a:rPr>
              <a:t>必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相信，天主要领那些死于耶稣的人，同祂一齐起来。我们照主的话，告诉你们这件事：</a:t>
            </a:r>
            <a:endParaRPr lang="ja-JP" altLang="en-US" dirty="0">
              <a:latin typeface="KaiTi" panose="02010609060101010101" charset="-122"/>
              <a:ea typeface="KaiTi" panose="02010609060101010101" charset="-122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5495"/>
            <a:ext cx="10515600" cy="566864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>
                <a:latin typeface="KaiTi"/>
                <a:ea typeface="KaiTi"/>
                <a:cs typeface="Calibri Light" panose="020F0302020204030204"/>
              </a:rPr>
              <a:t>我们这些活着存留到主来临的人，决不会在已死的人以前。因为在发命时，在总领天使呐喊，天主得号声响时，主要亲自由天降来，那些死于基督的人，先要复活；然后我们这些还活着的人，要同时与他们一起被提到云彩上，到空中迎接主：这样，我们就时常同主在一起。为此，你们要常用这些话，彼此安慰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以上是天主的圣训。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0000FF"/>
                </a:solidFill>
                <a:latin typeface="KaiTi"/>
                <a:ea typeface="KaiTi"/>
                <a:cs typeface="Calibri Light" panose="020F0302020204030204"/>
              </a:rPr>
              <a:t>众：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感谢天主。</a:t>
            </a:r>
            <a:endParaRPr lang="ja-JP">
              <a:latin typeface="KaiTi"/>
              <a:ea typeface="KaiTi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103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/>
                <a:ea typeface="KaiTi"/>
                <a:cs typeface="Calibri Light" panose="020F0302020204030204"/>
              </a:rPr>
              <a:t>4.读经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（</a:t>
            </a:r>
            <a:r>
              <a:rPr lang="zh-CN" altLang="ja-JP">
                <a:latin typeface="KaiTi"/>
                <a:ea typeface="KaiTi"/>
                <a:cs typeface="Calibri Light" panose="020F0302020204030204"/>
              </a:rPr>
              <a:t>三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）恭读圣保禄宗徒致罗马人书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弟兄们：我们中</a:t>
            </a:r>
            <a:r>
              <a:rPr lang="zh-CN" altLang="ja-JP">
                <a:latin typeface="KaiTi"/>
                <a:ea typeface="KaiTi"/>
                <a:cs typeface="Calibri Light" panose="020F0302020204030204"/>
              </a:rPr>
              <a:t>没有一人是为自己而生的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，</a:t>
            </a:r>
            <a:r>
              <a:rPr lang="zh-CN" altLang="ja-JP">
                <a:latin typeface="KaiTi"/>
                <a:ea typeface="KaiTi"/>
                <a:cs typeface="Calibri Light" panose="020F0302020204030204"/>
              </a:rPr>
              <a:t>也没有一人是为自己而死的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。</a:t>
            </a:r>
            <a:r>
              <a:rPr lang="zh-CN" altLang="ja-JP">
                <a:latin typeface="KaiTi"/>
                <a:ea typeface="KaiTi"/>
                <a:cs typeface="Calibri Light" panose="020F0302020204030204"/>
              </a:rPr>
              <a:t>因为我们或者生，是为主而生；或者死，是为主而死。所以，我们或生、或死，都是属于主。因为基督死而复生了，正是为作生者、和死者的主。你为什么判断你的</a:t>
            </a:r>
            <a:r>
              <a:rPr lang="zh-CN" altLang="ja-JP">
                <a:latin typeface="KaiTi"/>
                <a:ea typeface="KaiTi"/>
                <a:cs typeface="Calibri Light" panose="020F0302020204030204"/>
              </a:rPr>
              <a:t>弟兄？</a:t>
            </a:r>
            <a:endParaRPr lang="zh-CN" altLang="ja-JP">
              <a:latin typeface="KaiTi"/>
              <a:ea typeface="KaiTi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5495"/>
            <a:ext cx="10515600" cy="56686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ja-JP">
                <a:latin typeface="KaiTi"/>
                <a:ea typeface="KaiTi"/>
                <a:cs typeface="Calibri Light" panose="020F0302020204030204"/>
              </a:rPr>
              <a:t>或者，你为什么轻视你的弟兄？我们众人都要站在天主的审判台前。因为经上记载说：</a:t>
            </a:r>
            <a:r>
              <a:rPr lang="en-US" altLang="zh-CN">
                <a:latin typeface="KaiTi"/>
                <a:ea typeface="KaiTi"/>
                <a:cs typeface="Calibri Light" panose="020F0302020204030204"/>
              </a:rPr>
              <a:t>“</a:t>
            </a:r>
            <a:r>
              <a:rPr lang="zh-CN" altLang="en-US">
                <a:latin typeface="KaiTi"/>
                <a:ea typeface="KaiTi"/>
                <a:cs typeface="Calibri Light" panose="020F0302020204030204"/>
              </a:rPr>
              <a:t>我指着我自己起誓，这是上主的誓言：众膝都要向我跪拜，众舌都要赞颂天主。</a:t>
            </a:r>
            <a:r>
              <a:rPr lang="en-US" altLang="zh-CN">
                <a:latin typeface="KaiTi"/>
                <a:ea typeface="KaiTi"/>
                <a:cs typeface="Calibri Light" panose="020F0302020204030204"/>
              </a:rPr>
              <a:t>”</a:t>
            </a:r>
            <a:r>
              <a:rPr lang="zh-CN" altLang="en-US">
                <a:latin typeface="KaiTi"/>
                <a:ea typeface="KaiTi"/>
                <a:cs typeface="Calibri Light" panose="020F0302020204030204"/>
              </a:rPr>
              <a:t>这样看起来，我们每人，都要向天主交代自己的账。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以上是天主的圣训。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0000FF"/>
                </a:solidFill>
                <a:latin typeface="KaiTi"/>
                <a:ea typeface="KaiTi"/>
                <a:cs typeface="Calibri Light" panose="020F0302020204030204"/>
              </a:rPr>
              <a:t>众：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感谢天主。</a:t>
            </a:r>
            <a:endParaRPr lang="ja-JP">
              <a:latin typeface="KaiTi"/>
              <a:ea typeface="KaiTi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40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5.答唱咏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上主富于仁爱宽恕，祂没有按我们的罪恶处罚我们。</a:t>
            </a:r>
            <a:br>
              <a:rPr lang="ja-JP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上主富于仁爱宽恕。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就如父亲怎样怜爱自己的儿女们</a:t>
            </a:r>
            <a:r>
              <a:rPr lang="ja-JP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上主也怎样怜爱敬畏祂的人们</a:t>
            </a:r>
            <a:r>
              <a:rPr lang="ja-JP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br>
              <a:rPr lang="ja-JP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>
                <a:latin typeface="KaiTi" panose="02010609060101010101" charset="-122"/>
                <a:ea typeface="KaiTi" panose="02010609060101010101" charset="-122"/>
                <a:cs typeface="+mj-lt"/>
              </a:rPr>
              <a:t>上主富于仁爱宽恕。</a:t>
            </a:r>
            <a:br>
              <a:rPr lang="ja-JP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5.答唱咏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上主的慈爱永远照顾敬畏祂的人，祂的正义永远保佑他们的子孙。</a:t>
            </a:r>
            <a:br>
              <a:rPr lang="ja-JP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上主富于仁爱宽恕。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6.福音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（一）恭读圣若望福音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玛尔大对耶稣说：“若是祢在这里，我的兄弟决不会死；就是现在，我也知道，祢无论向天主求什么，天主必要赐给祢。”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耶稣对她说：“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你的兄弟必要复活。”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玛尔大说：“我知道在末日复活时，他必要复活。”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耶稣对她说：“我就是复活、</a:t>
            </a:r>
            <a:endParaRPr lang="zh-CN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>
                <a:latin typeface="KaiTi"/>
                <a:ea typeface="KaiTi"/>
                <a:cs typeface="+mj-lt"/>
              </a:rPr>
              <a:t>就是生命；信从我的，即使死了，仍要活着；凡活着而信从我的人，必永远不死。你信么？”</a:t>
            </a:r>
            <a:r>
              <a:rPr lang="zh-CN" altLang="en-US">
                <a:latin typeface="KaiTi"/>
                <a:ea typeface="KaiTi"/>
                <a:cs typeface="+mj-lt"/>
              </a:rPr>
              <a:t>她回答说：“是的，主！我信祢是默西亚、天主之子，要来到世界上的那一位。” 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>
                <a:latin typeface="KaiTi"/>
                <a:ea typeface="KaiTi"/>
                <a:cs typeface="+mj-lt"/>
              </a:rPr>
              <a:t>基督的福音。</a:t>
            </a:r>
            <a:r>
              <a:rPr lang="zh-CN" altLang="en-US" dirty="0">
                <a:ea typeface="+mj-lt"/>
                <a:cs typeface="+mj-lt"/>
              </a:rPr>
              <a:t> </a:t>
            </a:r>
            <a:br>
              <a:rPr lang="zh-CN" altLang="en-US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/>
                <a:ea typeface="KaiTi"/>
                <a:cs typeface="+mj-lt"/>
              </a:rPr>
              <a:t>众：</a:t>
            </a:r>
            <a:r>
              <a:rPr lang="ja-JP" altLang="en-US">
                <a:latin typeface="KaiTi"/>
                <a:ea typeface="KaiTi"/>
                <a:cs typeface="+mj-lt"/>
              </a:rPr>
              <a:t>基督，我们赞美祢。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zh-CN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/>
                <a:ea typeface="KaiTi"/>
                <a:cs typeface="Calibri Light" panose="020F0302020204030204"/>
              </a:rPr>
              <a:t>6.福音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（二）恭读圣若望福音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耶稣向祂的门徒说：“你们心里不要烦乱，你们要信赖天主，也要信赖我。在我父的家里，有许多住处。我去，原是为给你们预备地方；如果不然，我早就告诉你们了。我去，为你们预备地方以后，必再来接你们到我那里去；为的是：我在那里，你们也在那里。我去的地方，</a:t>
            </a:r>
            <a:endParaRPr lang="ja-JP" altLang="en-US" dirty="0">
              <a:latin typeface="KaiTi"/>
              <a:ea typeface="KaiTi"/>
              <a:cs typeface="+mj-lt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>
                <a:latin typeface="KaiTi"/>
                <a:ea typeface="KaiTi"/>
                <a:cs typeface="+mj-lt"/>
              </a:rPr>
              <a:t>你</a:t>
            </a:r>
            <a:r>
              <a:rPr lang="zh-CN" altLang="en-US">
                <a:latin typeface="KaiTi"/>
                <a:ea typeface="KaiTi"/>
                <a:cs typeface="+mj-lt"/>
              </a:rPr>
              <a:t>们知道往那里去的路。</a:t>
            </a:r>
            <a:r>
              <a:rPr lang="zh-CN">
                <a:latin typeface="KaiTi"/>
                <a:ea typeface="KaiTi"/>
                <a:cs typeface="+mj-lt"/>
              </a:rPr>
              <a:t>”</a:t>
            </a:r>
            <a:r>
              <a:rPr lang="zh-CN" altLang="en-US">
                <a:latin typeface="KaiTi"/>
                <a:ea typeface="KaiTi"/>
                <a:cs typeface="+mj-lt"/>
              </a:rPr>
              <a:t>多默说：“主！我们不知道祢往那里去，怎么会知道那条路呢？”耶稣回答说：“我就是道路、真理、生命，除非经过我，谁也不能到父那里去。” 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>
                <a:latin typeface="KaiTi"/>
                <a:ea typeface="KaiTi"/>
                <a:cs typeface="+mj-lt"/>
              </a:rPr>
              <a:t>基督的福音。</a:t>
            </a:r>
            <a:r>
              <a:rPr lang="zh-CN" altLang="en-US" dirty="0">
                <a:ea typeface="+mj-lt"/>
                <a:cs typeface="+mj-lt"/>
              </a:rPr>
              <a:t> </a:t>
            </a:r>
            <a:br>
              <a:rPr lang="zh-CN" altLang="en-US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/>
                <a:ea typeface="KaiTi"/>
                <a:cs typeface="+mj-lt"/>
              </a:rPr>
              <a:t>众：</a:t>
            </a:r>
            <a:r>
              <a:rPr lang="ja-JP" altLang="en-US" dirty="0">
                <a:latin typeface="KaiTi"/>
                <a:ea typeface="KaiTi"/>
                <a:cs typeface="+mj-lt"/>
              </a:rPr>
              <a:t>基督，我们赞美祢。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zh-CN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08965"/>
            <a:ext cx="10868660" cy="606742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sz="4750">
                <a:solidFill>
                  <a:srgbClr val="FF0000"/>
                </a:solidFill>
                <a:latin typeface="KaiTi"/>
                <a:ea typeface="KaiTi"/>
                <a:cs typeface="Calibri Light" panose="020F0302020204030204"/>
              </a:rPr>
              <a:t>领：</a:t>
            </a:r>
            <a:r>
              <a:rPr lang="ja-JP" altLang="en-US" sz="4750">
                <a:latin typeface="KaiTi"/>
                <a:ea typeface="KaiTi"/>
                <a:cs typeface="Calibri Light" panose="020F0302020204030204"/>
              </a:rPr>
              <a:t>各位教友：我们的主、耶稣曾经说过：那里有几个人在一起祈祷，祂就在他们中间。今天我们聚在一起，为这位新亡者祈祷，耶稣也在我们中间。</a:t>
            </a:r>
            <a:br>
              <a:rPr lang="ja-JP" altLang="en-US" sz="475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75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sz="4750">
                <a:latin typeface="KaiTi"/>
                <a:ea typeface="KaiTi"/>
                <a:cs typeface="Calibri Light" panose="020F0302020204030204"/>
              </a:rPr>
              <a:t>我们藉着祈祷，可以帮助亡者脱免罪罚，减轻炼狱苦刑。现在，我们为刚去世的</a:t>
            </a:r>
            <a:r>
              <a:rPr lang="zh-CN" altLang="en-US" sz="4750" b="1" err="1">
                <a:solidFill>
                  <a:schemeClr val="tx1"/>
                </a:solidFill>
                <a:latin typeface="KaiTi"/>
                <a:ea typeface="KaiTi"/>
                <a:cs typeface="Calibri" panose="020F0502020204030204"/>
                <a:sym typeface="+mn-ea"/>
              </a:rPr>
              <a:t>某某兄弟</a:t>
            </a:r>
            <a:r>
              <a:rPr lang="ja-JP" altLang="en-US" sz="4750">
                <a:latin typeface="KaiTi"/>
                <a:ea typeface="KaiTi"/>
                <a:cs typeface="Calibri Light" panose="020F0302020204030204"/>
              </a:rPr>
              <a:t>，诚恳地祈祷，求天主赏赐她在此尘世生命终结之后，回到天父的家乡，获享永生。</a:t>
            </a:r>
            <a:endParaRPr lang="ja-JP" altLang="en-US" sz="4750">
              <a:latin typeface="KaiTi"/>
              <a:ea typeface="KaiTi"/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6.福音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（</a:t>
            </a:r>
            <a:r>
              <a:rPr lang="zh-CN" altLang="ja-JP">
                <a:latin typeface="KaiTi" panose="02010609060101010101" charset="-122"/>
                <a:ea typeface="KaiTi" panose="02010609060101010101" charset="-122"/>
                <a:cs typeface="+mj-lt"/>
              </a:rPr>
              <a:t>三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）恭读圣若望福音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耶稣</a:t>
            </a:r>
            <a:r>
              <a:rPr lang="zh-CN" altLang="ja-JP">
                <a:latin typeface="KaiTi" panose="02010609060101010101" charset="-122"/>
                <a:ea typeface="KaiTi" panose="02010609060101010101" charset="-122"/>
                <a:cs typeface="+mj-lt"/>
              </a:rPr>
              <a:t>向祂的门徒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说：“</a:t>
            </a:r>
            <a:r>
              <a:rPr lang="zh-CN" altLang="ja-JP">
                <a:latin typeface="KaiTi" panose="02010609060101010101" charset="-122"/>
                <a:ea typeface="KaiTi" panose="02010609060101010101" charset="-122"/>
                <a:cs typeface="+mj-lt"/>
              </a:rPr>
              <a:t>人子要受光荣的时辰到了。我实实在在告诉你们：一粒麦子如果不落在地里死了，仍旧只是一粒；如果死了，便能结出许多子粒来。爱惜自己性命的，必要丧失性命；在现世憎恨自己性命的，必要保存性命，入于</a:t>
            </a:r>
            <a:r>
              <a:rPr lang="zh-CN" altLang="ja-JP">
                <a:latin typeface="KaiTi" panose="02010609060101010101" charset="-122"/>
                <a:ea typeface="KaiTi" panose="02010609060101010101" charset="-122"/>
                <a:cs typeface="+mj-lt"/>
              </a:rPr>
              <a:t>永生。</a:t>
            </a:r>
            <a:endParaRPr lang="zh-CN" altLang="ja-JP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>
                <a:latin typeface="KaiTi"/>
                <a:ea typeface="KaiTi"/>
                <a:cs typeface="+mj-lt"/>
              </a:rPr>
              <a:t>谁若事奉我，就当跟随我；如此，我在那里，我的仆人也要在那里。谁若事奉我，我父必要尊重他。</a:t>
            </a:r>
            <a:r>
              <a:rPr lang="zh-CN" altLang="en-US">
                <a:latin typeface="KaiTi"/>
                <a:ea typeface="KaiTi"/>
                <a:cs typeface="+mj-lt"/>
              </a:rPr>
              <a:t>” 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>
                <a:latin typeface="KaiTi"/>
                <a:ea typeface="KaiTi"/>
                <a:cs typeface="+mj-lt"/>
              </a:rPr>
              <a:t>基督的福音。</a:t>
            </a:r>
            <a:r>
              <a:rPr lang="zh-CN" altLang="en-US" dirty="0">
                <a:ea typeface="+mj-lt"/>
                <a:cs typeface="+mj-lt"/>
              </a:rPr>
              <a:t> </a:t>
            </a:r>
            <a:br>
              <a:rPr lang="zh-CN" altLang="en-US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/>
                <a:ea typeface="KaiTi"/>
                <a:cs typeface="+mj-lt"/>
              </a:rPr>
              <a:t>众：</a:t>
            </a:r>
            <a:r>
              <a:rPr lang="ja-JP" altLang="en-US" dirty="0">
                <a:latin typeface="KaiTi"/>
                <a:ea typeface="KaiTi"/>
                <a:cs typeface="+mj-lt"/>
              </a:rPr>
              <a:t>基督，我们赞美祢。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zh-CN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145" y="774065"/>
            <a:ext cx="10066655" cy="57880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 dirty="0">
                <a:latin typeface="KaiTi"/>
                <a:ea typeface="KaiTi"/>
                <a:cs typeface="Calibri Light" panose="020F0302020204030204"/>
              </a:rPr>
              <a:t>7.玫瑰经</a:t>
            </a:r>
            <a:r>
              <a:rPr lang="en-US" altLang="ja-JP" b="1" dirty="0">
                <a:latin typeface="KaiTi"/>
                <a:ea typeface="KaiTi"/>
                <a:cs typeface="Calibri Light" panose="020F0302020204030204"/>
              </a:rPr>
              <a:t> 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圣号经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信经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天主经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圣母经（x3）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latin typeface="KaiTi"/>
                <a:ea typeface="KaiTi"/>
                <a:cs typeface="+mj-lt"/>
              </a:rPr>
              <a:t>圣三颂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836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sz="4850" b="1">
                <a:latin typeface="KaiTi"/>
                <a:ea typeface="KaiTi"/>
                <a:cs typeface="Calibri Light" panose="020F0302020204030204"/>
              </a:rPr>
              <a:t>7.玫瑰经</a:t>
            </a: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sz="4850">
                <a:solidFill>
                  <a:srgbClr val="FF0000"/>
                </a:solidFill>
                <a:latin typeface="KaiTi"/>
                <a:ea typeface="KaiTi"/>
                <a:cs typeface="+mj-lt"/>
                <a:sym typeface="+mn-ea"/>
              </a:rPr>
              <a:t>领：</a:t>
            </a:r>
            <a:r>
              <a:rPr lang="ja-JP" altLang="en-US" sz="4850">
                <a:latin typeface="KaiTi"/>
                <a:ea typeface="KaiTi"/>
                <a:cs typeface="+mj-lt"/>
                <a:sym typeface="+mn-ea"/>
              </a:rPr>
              <a:t>主！求祢赐给她永远的安息。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50">
                <a:solidFill>
                  <a:srgbClr val="0000FF"/>
                </a:solidFill>
                <a:latin typeface="KaiTi"/>
                <a:ea typeface="KaiTi"/>
                <a:cs typeface="+mj-lt"/>
                <a:sym typeface="+mn-ea"/>
              </a:rPr>
              <a:t>众：</a:t>
            </a:r>
            <a:r>
              <a:rPr lang="ja-JP" altLang="en-US" sz="4850">
                <a:latin typeface="KaiTi"/>
                <a:ea typeface="KaiTi"/>
                <a:cs typeface="+mj-lt"/>
                <a:sym typeface="+mn-ea"/>
              </a:rPr>
              <a:t>并以永恒的光辉照耀她。</a:t>
            </a: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zh-CN" altLang="ja-JP" sz="4850">
                <a:latin typeface="KaiTi"/>
                <a:ea typeface="KaiTi"/>
                <a:cs typeface="Calibri Light" panose="020F0302020204030204"/>
              </a:rPr>
              <a:t>欢</a:t>
            </a:r>
            <a:r>
              <a:rPr lang="zh-CN" altLang="ja-JP" sz="4850">
                <a:latin typeface="KaiTi"/>
                <a:ea typeface="KaiTi"/>
                <a:cs typeface="+mj-lt"/>
              </a:rPr>
              <a:t>喜</a:t>
            </a:r>
            <a:r>
              <a:rPr lang="ja-JP" altLang="en-US" sz="4850">
                <a:latin typeface="KaiTi"/>
                <a:ea typeface="KaiTi"/>
                <a:cs typeface="+mj-lt"/>
              </a:rPr>
              <a:t>一端　圣母领报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50">
                <a:latin typeface="KaiTi"/>
                <a:ea typeface="KaiTi"/>
                <a:cs typeface="Calibri Light" panose="020F0302020204030204"/>
                <a:sym typeface="+mn-ea"/>
              </a:rPr>
              <a:t>欢</a:t>
            </a:r>
            <a:r>
              <a:rPr lang="zh-CN" altLang="ja-JP" sz="4850">
                <a:latin typeface="KaiTi"/>
                <a:ea typeface="KaiTi"/>
                <a:cs typeface="+mj-lt"/>
              </a:rPr>
              <a:t>喜</a:t>
            </a:r>
            <a:r>
              <a:rPr lang="ja-JP" altLang="en-US" sz="4850">
                <a:latin typeface="KaiTi"/>
                <a:ea typeface="KaiTi"/>
                <a:cs typeface="+mj-lt"/>
              </a:rPr>
              <a:t>二端　圣母拜访表姐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50">
                <a:latin typeface="KaiTi"/>
                <a:ea typeface="KaiTi"/>
                <a:cs typeface="+mj-lt"/>
              </a:rPr>
              <a:t>欢喜三端　耶稣诞生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50">
                <a:latin typeface="KaiTi"/>
                <a:ea typeface="KaiTi"/>
                <a:cs typeface="Calibri Light" panose="020F0302020204030204"/>
                <a:sym typeface="+mn-ea"/>
              </a:rPr>
              <a:t>欢喜</a:t>
            </a:r>
            <a:r>
              <a:rPr lang="ja-JP" altLang="en-US" sz="4850">
                <a:latin typeface="KaiTi"/>
                <a:ea typeface="KaiTi"/>
                <a:cs typeface="+mj-lt"/>
              </a:rPr>
              <a:t>四端　圣母献耶稣于主堂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50">
                <a:latin typeface="KaiTi"/>
                <a:ea typeface="KaiTi"/>
                <a:cs typeface="Calibri Light" panose="020F0302020204030204"/>
                <a:sym typeface="+mn-ea"/>
              </a:rPr>
              <a:t>欢喜</a:t>
            </a:r>
            <a:r>
              <a:rPr lang="ja-JP" altLang="en-US" sz="4850">
                <a:latin typeface="KaiTi"/>
                <a:ea typeface="KaiTi"/>
                <a:cs typeface="+mj-lt"/>
              </a:rPr>
              <a:t>五端　耶稣十二龄讲道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 sz="489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836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sz="4890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7.玫瑰经</a:t>
            </a: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sz="489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领：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主！求祢赐给她永远的安息。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</a:br>
            <a:r>
              <a:rPr lang="ja-JP" altLang="en-US" sz="489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众：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并以永恒的光辉照耀她。</a:t>
            </a: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zh-CN" altLang="ja-JP" sz="489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痛苦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一端　耶稣山园祈祷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9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痛苦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二端　耶稣</a:t>
            </a:r>
            <a:r>
              <a:rPr lang="zh-CN" altLang="ja-JP" sz="4890">
                <a:latin typeface="KaiTi" panose="02010609060101010101" charset="-122"/>
                <a:ea typeface="KaiTi" panose="02010609060101010101" charset="-122"/>
                <a:cs typeface="+mj-lt"/>
              </a:rPr>
              <a:t>受鞭打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9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痛苦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三端　耶稣</a:t>
            </a:r>
            <a:r>
              <a:rPr lang="zh-CN" altLang="ja-JP" sz="4890">
                <a:latin typeface="KaiTi" panose="02010609060101010101" charset="-122"/>
                <a:ea typeface="KaiTi" panose="02010609060101010101" charset="-122"/>
                <a:cs typeface="+mj-lt"/>
              </a:rPr>
              <a:t>受茨冠之辱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9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痛苦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四端　耶稣背</a:t>
            </a:r>
            <a:r>
              <a:rPr lang="zh-CN" altLang="ja-JP" sz="4890">
                <a:latin typeface="KaiTi" panose="02010609060101010101" charset="-122"/>
                <a:ea typeface="KaiTi" panose="02010609060101010101" charset="-122"/>
                <a:cs typeface="+mj-lt"/>
              </a:rPr>
              <a:t>十字架上山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90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痛苦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五端　耶稣</a:t>
            </a:r>
            <a:r>
              <a:rPr lang="zh-CN" altLang="ja-JP" sz="4890">
                <a:latin typeface="KaiTi" panose="02010609060101010101" charset="-122"/>
                <a:ea typeface="KaiTi" panose="02010609060101010101" charset="-122"/>
                <a:cs typeface="+mj-lt"/>
              </a:rPr>
              <a:t>被钉十字架上</a:t>
            </a:r>
            <a:r>
              <a:rPr lang="zh-CN" altLang="ja-JP" sz="489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死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 sz="489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836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sz="4850" b="1">
                <a:latin typeface="KaiTi"/>
                <a:ea typeface="KaiTi"/>
                <a:cs typeface="Calibri Light" panose="020F0302020204030204"/>
              </a:rPr>
              <a:t>7.玫瑰经</a:t>
            </a: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sz="4850">
                <a:solidFill>
                  <a:srgbClr val="FF0000"/>
                </a:solidFill>
                <a:latin typeface="KaiTi"/>
                <a:ea typeface="KaiTi"/>
                <a:cs typeface="+mj-lt"/>
                <a:sym typeface="+mn-ea"/>
              </a:rPr>
              <a:t>领：</a:t>
            </a:r>
            <a:r>
              <a:rPr lang="ja-JP" altLang="en-US" sz="4850">
                <a:latin typeface="KaiTi"/>
                <a:ea typeface="KaiTi"/>
                <a:cs typeface="+mj-lt"/>
                <a:sym typeface="+mn-ea"/>
              </a:rPr>
              <a:t>主！求祢赐给她永远的安息。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50">
                <a:solidFill>
                  <a:srgbClr val="0000FF"/>
                </a:solidFill>
                <a:latin typeface="KaiTi"/>
                <a:ea typeface="KaiTi"/>
                <a:cs typeface="+mj-lt"/>
                <a:sym typeface="+mn-ea"/>
              </a:rPr>
              <a:t>众：</a:t>
            </a:r>
            <a:r>
              <a:rPr lang="ja-JP" altLang="en-US" sz="4850">
                <a:latin typeface="KaiTi"/>
                <a:ea typeface="KaiTi"/>
                <a:cs typeface="+mj-lt"/>
                <a:sym typeface="+mn-ea"/>
              </a:rPr>
              <a:t>并以永恒的光辉照耀她。</a:t>
            </a: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5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zh-CN" altLang="ja-JP" sz="4850">
                <a:latin typeface="KaiTi"/>
                <a:ea typeface="KaiTi"/>
                <a:cs typeface="Calibri Light" panose="020F0302020204030204"/>
              </a:rPr>
              <a:t>荣</a:t>
            </a:r>
            <a:r>
              <a:rPr lang="zh-CN" altLang="ja-JP" sz="4850">
                <a:latin typeface="KaiTi"/>
                <a:ea typeface="KaiTi"/>
                <a:cs typeface="+mj-lt"/>
              </a:rPr>
              <a:t>福</a:t>
            </a:r>
            <a:r>
              <a:rPr lang="ja-JP" altLang="en-US" sz="4850">
                <a:latin typeface="KaiTi"/>
                <a:ea typeface="KaiTi"/>
                <a:cs typeface="+mj-lt"/>
              </a:rPr>
              <a:t>一端　耶稣复活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 sz="4850">
                <a:latin typeface="KaiTi"/>
                <a:ea typeface="KaiTi"/>
                <a:cs typeface="Calibri Light" panose="020F0302020204030204"/>
                <a:sym typeface="+mn-ea"/>
              </a:rPr>
              <a:t>荣福</a:t>
            </a:r>
            <a:r>
              <a:rPr lang="ja-JP" altLang="en-US" sz="4850">
                <a:latin typeface="KaiTi"/>
                <a:ea typeface="KaiTi"/>
                <a:cs typeface="+mj-lt"/>
              </a:rPr>
              <a:t>二端　耶稣升天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50">
                <a:latin typeface="KaiTi"/>
                <a:ea typeface="KaiTi"/>
                <a:cs typeface="Calibri Light" panose="020F0302020204030204"/>
                <a:sym typeface="+mn-ea"/>
              </a:rPr>
              <a:t>荣福</a:t>
            </a:r>
            <a:r>
              <a:rPr lang="ja-JP" altLang="en-US" sz="4850">
                <a:latin typeface="KaiTi"/>
                <a:ea typeface="KaiTi"/>
                <a:cs typeface="+mj-lt"/>
              </a:rPr>
              <a:t>三端　圣神降临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50">
                <a:latin typeface="KaiTi"/>
                <a:ea typeface="KaiTi"/>
                <a:cs typeface="+mj-lt"/>
              </a:rPr>
              <a:t>荣福四端　圣母升天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50">
                <a:latin typeface="KaiTi"/>
                <a:ea typeface="KaiTi"/>
                <a:cs typeface="Calibri Light" panose="020F0302020204030204"/>
                <a:sym typeface="+mn-ea"/>
              </a:rPr>
              <a:t>荣</a:t>
            </a:r>
            <a:r>
              <a:rPr lang="ja-JP" altLang="en-US" sz="4850">
                <a:latin typeface="KaiTi"/>
                <a:ea typeface="KaiTi"/>
                <a:cs typeface="+mj-lt"/>
              </a:rPr>
              <a:t>福五端　天主光荣圣母</a:t>
            </a:r>
            <a:br>
              <a:rPr lang="ja-JP" altLang="en-US" sz="485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 sz="489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836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sz="4890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7.玫瑰经</a:t>
            </a: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sz="489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领：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主！求祢赐给她永远的安息。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</a:br>
            <a:r>
              <a:rPr lang="ja-JP" altLang="en-US" sz="489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众：</a:t>
            </a: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  <a:sym typeface="+mn-ea"/>
              </a:rPr>
              <a:t>并以永恒的光辉照耀她。</a:t>
            </a: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sz="4890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光明一端　耶稣在约旦河受洗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光明二端　耶稣参加加纳婚宴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光明三端　耶稣宣讲天国福音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光明四端　耶稣大博尔山显容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sz="4890">
                <a:latin typeface="KaiTi" panose="02010609060101010101" charset="-122"/>
                <a:ea typeface="KaiTi" panose="02010609060101010101" charset="-122"/>
                <a:cs typeface="+mj-lt"/>
              </a:rPr>
              <a:t>光明五端　耶稣建立圣体圣事</a:t>
            </a:r>
            <a:br>
              <a:rPr lang="ja-JP" altLang="en-US" sz="4890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 sz="489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44"/>
          <p:cNvSpPr txBox="1">
            <a:spLocks noGrp="1"/>
          </p:cNvSpPr>
          <p:nvPr>
            <p:ph type="body" idx="1"/>
          </p:nvPr>
        </p:nvSpPr>
        <p:spPr>
          <a:xfrm>
            <a:off x="539567" y="1428987"/>
            <a:ext cx="10834254" cy="4630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万福母皇！仁慈的母亲； 妳是我们的生命，</a:t>
            </a:r>
            <a:endParaRPr lang="en-US"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我们的甘饴，我们的希望。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万福母皇！我们这旅居尘世的厄娃子孙，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向妳悲哀呼号。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indent="0">
              <a:lnSpc>
                <a:spcPct val="110000"/>
              </a:lnSpc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在这痛苦的深谷里，向妳流泪叹息。</a:t>
            </a:r>
            <a:endParaRPr lang="zh-CN" altLang="en-US" sz="4000">
              <a:latin typeface="KaiTi"/>
              <a:ea typeface="KaiTi"/>
              <a:cs typeface="KaiTi" panose="02010609060101010101" charset="-122"/>
              <a:sym typeface="KaiTi" panose="02010609060101010101" charset="-122"/>
            </a:endParaRPr>
          </a:p>
          <a:p>
            <a:pPr marL="0" indent="0">
              <a:lnSpc>
                <a:spcPct val="110000"/>
              </a:lnSpc>
              <a:buSzPts val="4400"/>
              <a:buNone/>
            </a:pPr>
            <a:r>
              <a:rPr lang="zh-CN" altLang="en-US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啊！我们的主保，回转妳仁慈的眼目，</a:t>
            </a:r>
            <a:endParaRPr lang="zh-CN" altLang="en-US" sz="4000">
              <a:latin typeface="KaiTi"/>
              <a:ea typeface="KaiTi"/>
              <a:cs typeface="KaiTi" panose="02010609060101010101" charset="-122"/>
              <a:sym typeface="KaiTi" panose="02010609060101010101" charset="-122"/>
            </a:endParaRPr>
          </a:p>
        </p:txBody>
      </p:sp>
      <p:sp>
        <p:nvSpPr>
          <p:cNvPr id="543" name="Google Shape;543;p44"/>
          <p:cNvSpPr txBox="1"/>
          <p:nvPr/>
        </p:nvSpPr>
        <p:spPr>
          <a:xfrm>
            <a:off x="545853" y="394153"/>
            <a:ext cx="3000276" cy="655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KaiTi" panose="02010609060101010101" charset="-122"/>
              <a:buNone/>
            </a:pPr>
            <a:r>
              <a:rPr lang="zh-CN" sz="4000" b="1" i="0" u="none" strike="noStrike" cap="none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KaiTi" panose="02010609060101010101" charset="-122"/>
              </a:rPr>
              <a:t>又圣母经</a:t>
            </a:r>
            <a:endParaRPr lang="zh-CN" sz="4000" b="1" i="0" u="none" strike="noStrike" cap="none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  <a:sym typeface="KaiTi" panose="02010609060101010101" charset="-122"/>
            </a:endParaRPr>
          </a:p>
        </p:txBody>
      </p:sp>
      <p:sp>
        <p:nvSpPr>
          <p:cNvPr id="544" name="Google Shape;544;p44"/>
          <p:cNvSpPr/>
          <p:nvPr/>
        </p:nvSpPr>
        <p:spPr>
          <a:xfrm>
            <a:off x="11094323" y="5985562"/>
            <a:ext cx="723275" cy="508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0" i="0" u="none" strike="noStrike" cap="none">
                <a:solidFill>
                  <a:srgbClr val="FFFFFF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KaiTi" panose="02010609060101010101" charset="-122"/>
              </a:rPr>
              <a:t>1/2</a:t>
            </a:r>
            <a:endParaRPr sz="2800" b="0" i="0" u="none" strike="noStrike" cap="none">
              <a:solidFill>
                <a:srgbClr val="FFFFFF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  <a:sym typeface="KaiTi" panose="02010609060101010101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5"/>
          <p:cNvSpPr txBox="1">
            <a:spLocks noGrp="1"/>
          </p:cNvSpPr>
          <p:nvPr>
            <p:ph type="body" idx="1"/>
          </p:nvPr>
        </p:nvSpPr>
        <p:spPr>
          <a:xfrm>
            <a:off x="538469" y="1119666"/>
            <a:ext cx="11111345" cy="551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来垂怜看看我们吧。</a:t>
            </a:r>
            <a:endParaRPr lang="en-US"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到我们充军流浪的日子结束之后，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叫我们得见妳的圣子，极可赞美的耶稣基督。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吁! 童贞玛利亚，妳是何等宽厚，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</a:pPr>
            <a:r>
              <a:rPr lang="zh-CN" sz="4000">
                <a:latin typeface="KaiTi"/>
                <a:ea typeface="KaiTi"/>
                <a:cs typeface="KaiTi" panose="02010609060101010101" charset="-122"/>
                <a:sym typeface="KaiTi" panose="02010609060101010101" charset="-122"/>
              </a:rPr>
              <a:t>何等仁慈，何等甘饴。</a:t>
            </a:r>
            <a:endParaRPr sz="4000">
              <a:latin typeface="KaiTi"/>
              <a:ea typeface="KaiTi"/>
              <a:cs typeface="KaiTi" panose="02010609060101010101" charset="-122"/>
            </a:endParaRPr>
          </a:p>
          <a:p>
            <a:pPr marL="0" lvl="0" indent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lang="zh-CN" altLang="en-US" sz="4000">
                <a:latin typeface="KaiTi"/>
                <a:ea typeface="KaiTi"/>
                <a:cs typeface="KaiTi" panose="02010609060101010101" charset="-122"/>
              </a:rPr>
              <a:t>天主的母亲，请为我们转求！</a:t>
            </a:r>
            <a:endParaRPr lang="zh-CN" altLang="en-US" sz="4000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lnSpc>
                <a:spcPct val="110000"/>
              </a:lnSpc>
              <a:buSzPts val="4400"/>
              <a:buNone/>
            </a:pPr>
            <a:r>
              <a:rPr lang="zh-CN" altLang="en-US" sz="4000">
                <a:latin typeface="KaiTi"/>
                <a:ea typeface="KaiTi"/>
                <a:cs typeface="KaiTi" panose="02010609060101010101" charset="-122"/>
              </a:rPr>
              <a:t>使我们堪当承受基督所许的恩宠。阿们。</a:t>
            </a:r>
            <a:endParaRPr lang="zh-CN" altLang="en-US" sz="4000" dirty="0">
              <a:latin typeface="KaiTi"/>
              <a:ea typeface="KaiTi"/>
              <a:cs typeface="KaiTi" panose="02010609060101010101" charset="-122"/>
            </a:endParaRPr>
          </a:p>
        </p:txBody>
      </p:sp>
      <p:sp>
        <p:nvSpPr>
          <p:cNvPr id="550" name="Google Shape;550;p45"/>
          <p:cNvSpPr txBox="1"/>
          <p:nvPr/>
        </p:nvSpPr>
        <p:spPr>
          <a:xfrm>
            <a:off x="536328" y="232228"/>
            <a:ext cx="3000276" cy="655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KaiTi" panose="02010609060101010101" charset="-122"/>
              <a:buNone/>
            </a:pPr>
            <a:r>
              <a:rPr lang="zh-CN" sz="4000" b="1" i="0" u="none" strike="noStrike" cap="none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KaiTi" panose="02010609060101010101" charset="-122"/>
              </a:rPr>
              <a:t>又圣母经</a:t>
            </a:r>
            <a:endParaRPr lang="zh-CN" sz="4000" b="1" i="0" u="none" strike="noStrike" cap="none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  <a:sym typeface="KaiTi" panose="02010609060101010101" charset="-122"/>
            </a:endParaRPr>
          </a:p>
        </p:txBody>
      </p:sp>
      <p:sp>
        <p:nvSpPr>
          <p:cNvPr id="551" name="Google Shape;551;p45"/>
          <p:cNvSpPr/>
          <p:nvPr/>
        </p:nvSpPr>
        <p:spPr>
          <a:xfrm>
            <a:off x="11094323" y="5985562"/>
            <a:ext cx="723275" cy="508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0" i="0" u="none" strike="noStrike" cap="none">
                <a:solidFill>
                  <a:srgbClr val="FFFFFF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KaiTi" panose="02010609060101010101" charset="-122"/>
              </a:rPr>
              <a:t>2/2</a:t>
            </a:r>
            <a:endParaRPr sz="2800" b="0" i="0" u="none" strike="noStrike" cap="none">
              <a:solidFill>
                <a:srgbClr val="FFFFFF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  <a:sym typeface="KaiTi" panose="02010609060101010101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79" y="365125"/>
            <a:ext cx="11359242" cy="619691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tabLst>
                <a:tab pos="1168400" algn="l"/>
                <a:tab pos="6725920" algn="l"/>
              </a:tabLst>
            </a:pPr>
            <a: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8.炼灵祷文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</a:t>
            </a:r>
            <a:r>
              <a:rPr lang="en-US" altLang="ja-JP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: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上主，求祢垂怜。</a:t>
            </a:r>
            <a:r>
              <a:rPr lang="en-US" altLang="ja-JP" dirty="0">
                <a:latin typeface="KaiTi" panose="02010609060101010101" charset="-122"/>
                <a:ea typeface="KaiTi" panose="02010609060101010101" charset="-122"/>
                <a:cs typeface="+mj-lt"/>
              </a:rPr>
              <a:t> </a:t>
            </a: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</a:t>
            </a:r>
            <a:r>
              <a:rPr lang="en-US" altLang="ja-JP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: 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上主，求祢垂怜。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   基督，求祢垂怜。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     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基督，求祢垂怜。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   上主，求祢垂怜。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     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上主，求祢垂怜。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天主之母圣玛利亚。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请为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圣弥额、嘉柏及乐法大天使。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请为亡者祈求。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天主的众天使。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请为亡者祈求。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圣若翰洗者。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请为亡者祈求。</a:t>
            </a:r>
            <a:endParaRPr lang="zh-CN" altLang="en-US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  <a:latin typeface="KaiTi"/>
                <a:ea typeface="KaiTi"/>
                <a:cs typeface="Calibri Light" panose="020F0302020204030204"/>
              </a:rPr>
              <a:t>领：</a:t>
            </a:r>
            <a:r>
              <a:rPr lang="ja-JP" altLang="en-US">
                <a:latin typeface="KaiTi"/>
                <a:ea typeface="KaiTi"/>
                <a:cs typeface="Calibri Light" panose="020F0302020204030204"/>
                <a:sym typeface="+mn-ea"/>
              </a:rPr>
              <a:t>因为我们相信，死亡并非生命的终结，而是进入永生的门径；为信仰基督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的人，死亡只是生命的改变，并非毁灭，在基督再度来临的时候，死去的人，都将复活。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现在，我们一起呼求仁慈的天主，眷顾刚去世的</a:t>
            </a:r>
            <a:r>
              <a:rPr lang="zh-CN" altLang="en-US" b="1" err="1">
                <a:latin typeface="KaiTi"/>
                <a:ea typeface="KaiTi"/>
                <a:cs typeface="Calibri" panose="020F0502020204030204"/>
                <a:sym typeface="+mn-ea"/>
              </a:rPr>
              <a:t>某某兄弟</a:t>
            </a:r>
            <a:r>
              <a:rPr lang="en-US" altLang="zh-CN" b="1" err="1">
                <a:latin typeface="KaiTi"/>
                <a:ea typeface="KaiTi"/>
                <a:cs typeface="Calibri" panose="020F0502020204030204"/>
                <a:sym typeface="+mn-ea"/>
              </a:rPr>
              <a:t>/</a:t>
            </a:r>
            <a:r>
              <a:rPr lang="zh-CN" altLang="en-US" b="1" err="1">
                <a:latin typeface="KaiTi"/>
                <a:ea typeface="KaiTi"/>
                <a:cs typeface="Calibri" panose="020F0502020204030204"/>
                <a:sym typeface="+mn-ea"/>
              </a:rPr>
              <a:t>姐妹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。</a:t>
            </a:r>
            <a:br>
              <a:rPr lang="ja-JP" altLang="en-US">
                <a:latin typeface="KaiTi"/>
                <a:ea typeface="KaiTi"/>
                <a:cs typeface="Calibri Light" panose="020F0302020204030204"/>
              </a:rPr>
            </a:br>
            <a:br>
              <a:rPr lang="ja-JP" altLang="en-US">
                <a:latin typeface="KaiTi"/>
                <a:ea typeface="KaiTi"/>
                <a:cs typeface="Calibri Light" panose="020F0302020204030204"/>
              </a:rPr>
            </a:br>
            <a:r>
              <a:rPr lang="zh-CN" altLang="ja-JP" sz="3200">
                <a:latin typeface="KaiTi"/>
                <a:ea typeface="SimSun" panose="02010600030101010101" pitchFamily="2" charset="-122"/>
                <a:cs typeface="Calibri Light" panose="020F0302020204030204"/>
              </a:rPr>
              <a:t>（可依照习惯向棺柩洒圣水）</a:t>
            </a:r>
            <a:endParaRPr lang="zh-CN" altLang="ja-JP" sz="3200">
              <a:latin typeface="KaiTi"/>
              <a:ea typeface="SimSun" panose="02010600030101010101" pitchFamily="2" charset="-122"/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660" y="690245"/>
            <a:ext cx="10820400" cy="57473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圣若瑟。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		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请为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圣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伯铎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及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圣保禄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请为亡者祈求。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主的圣宗徒。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请为亡者祈求。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圣德范及致命圣人。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请为亡者祈求。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天主的众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圣人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圣女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请为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亡者祈求。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求主垂怜。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	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求祢宽恕亡者。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求主垂怜。    </a:t>
            </a:r>
            <a:r>
              <a:rPr lang="en-US" altLang="zh-CN">
                <a:latin typeface="KaiTi" panose="02010609060101010101" charset="-122"/>
                <a:ea typeface="KaiTi" panose="02010609060101010101" charset="-122"/>
                <a:cs typeface="+mj-lt"/>
              </a:rPr>
              <a:t>			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求祢俯允我们</a:t>
            </a:r>
            <a:b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en-US" altLang="zh-CN">
                <a:latin typeface="KaiTi" panose="02010609060101010101" charset="-122"/>
                <a:ea typeface="KaiTi" panose="02010609060101010101" charset="-122"/>
                <a:cs typeface="+mj-lt"/>
              </a:rPr>
              <a:t>							 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为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亡者的祈求。</a:t>
            </a:r>
            <a:endParaRPr lang="zh-CN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04" y="540385"/>
            <a:ext cx="11359242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在暂罚的牢狱。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	</a:t>
            </a:r>
            <a: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求主拯救亡者。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在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炼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狱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的烈火。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		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求主拯救亡者。</a:t>
            </a:r>
            <a:b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在以往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罪恶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		</a:t>
            </a:r>
            <a: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求主拯救亡者。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在离主的痛苦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		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求主拯救亡者。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仰赖主的来临。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		</a:t>
            </a:r>
            <a:r>
              <a:rPr lang="zh-CN" altLang="en-US" dirty="0">
                <a:latin typeface="Calibri Light" panose="020F0302020204030204"/>
                <a:ea typeface="KaiTi" panose="02010609060101010101" charset="-122"/>
                <a:cs typeface="+mj-lt"/>
              </a:rPr>
              <a:t>求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主拯救亡者。</a:t>
            </a:r>
            <a:b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仰赖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主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的圣诞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	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求主拯救亡者。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仰赖主的受洗及守斋。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求</a:t>
            </a:r>
            <a:r>
              <a:rPr lang="zh-CN" altLang="en-US" dirty="0">
                <a:latin typeface="Calibri Light" panose="020F0302020204030204"/>
                <a:ea typeface="KaiTi" panose="02010609060101010101" charset="-122"/>
                <a:cs typeface="+mj-lt"/>
              </a:rPr>
              <a:t>主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拯救亡者。</a:t>
            </a:r>
            <a:br>
              <a:rPr lang="zh-CN" altLang="en-US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仰赖主的十字圣架及苦难。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求主拯救亡者。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仰赖主的圣死及埋葬。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求主拯救亡者。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仰赖主的光荣复活与升天。</a:t>
            </a:r>
            <a:r>
              <a:rPr 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求主拯救亡者。</a:t>
            </a:r>
            <a:endParaRPr lang="zh-CN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78" y="365125"/>
            <a:ext cx="11775621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tabLst>
                <a:tab pos="6003925" algn="l"/>
              </a:tabLst>
            </a:pP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仰赖圣神的降临。</a:t>
            </a:r>
            <a:r>
              <a:rPr lang="en-US" altLang="en-SG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求主拯救亡者。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在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审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判的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日子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US" altLang="en-SG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  <a:t>求主拯救亡者。</a:t>
            </a:r>
            <a:br>
              <a:rPr lang="zh-CN" dirty="0">
                <a:latin typeface="Calibri Light" panose="020F0302020204030204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我们罪人求祢垂怜。</a:t>
            </a:r>
            <a:r>
              <a:rPr lang="en-US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俯听我们，拯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救亡者。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除免世罪的天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主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羔羊。</a:t>
            </a:r>
            <a: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宽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赦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亡者。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除免世罪的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天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主羔羊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俯允我们为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亡者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转求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 </a:t>
            </a:r>
            <a:b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除免世罪的天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主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耶稣。</a:t>
            </a:r>
            <a: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	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垂怜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亡者。</a:t>
            </a:r>
            <a:endParaRPr lang="zh-CN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779" y="384175"/>
            <a:ext cx="11359242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</a:t>
            </a:r>
            <a:r>
              <a:rPr lang="zh-CN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天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主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，俯允我们为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亡者的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转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求</a:t>
            </a:r>
            <a:r>
              <a:rPr lang="en-US" altLang="zh-CN" dirty="0">
                <a:latin typeface="KaiTi" panose="02010609060101010101" charset="-122"/>
                <a:ea typeface="+mj-lt"/>
                <a:cs typeface="+mj-lt"/>
              </a:rPr>
              <a:t>!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 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天主，垂怜我们为亡者的转求</a:t>
            </a:r>
            <a:r>
              <a:rPr lang="en-US" altLang="zh-CN" dirty="0">
                <a:latin typeface="KaiTi" panose="02010609060101010101" charset="-122"/>
                <a:ea typeface="+mj-lt"/>
                <a:cs typeface="+mj-lt"/>
              </a:rPr>
              <a:t>!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 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基督，俯听我们为亡者的转求</a:t>
            </a:r>
            <a:r>
              <a:rPr lang="en-US" altLang="zh-CN" dirty="0">
                <a:latin typeface="KaiTi" panose="02010609060101010101" charset="-122"/>
                <a:ea typeface="+mj-lt"/>
                <a:cs typeface="+mj-lt"/>
              </a:rPr>
              <a:t>!</a:t>
            </a:r>
            <a:br>
              <a:rPr lang="en-US" altLang="zh-CN" dirty="0">
                <a:latin typeface="KaiTi" panose="02010609060101010101" charset="-122"/>
                <a:ea typeface="+mj-lt"/>
                <a:cs typeface="+mj-lt"/>
              </a:rPr>
            </a:br>
            <a:r>
              <a:rPr lang="zh-CN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基督，垂允我们为亡者的转求</a:t>
            </a:r>
            <a:r>
              <a:rPr lang="en-US" altLang="zh-CN" dirty="0">
                <a:latin typeface="KaiTi" panose="02010609060101010101" charset="-122"/>
                <a:ea typeface="+mj-lt"/>
                <a:cs typeface="+mj-lt"/>
              </a:rPr>
              <a:t>!</a:t>
            </a:r>
            <a:r>
              <a:rPr lang="en-US" dirty="0">
                <a:latin typeface="KaiTi" panose="02010609060101010101" charset="-122"/>
                <a:ea typeface="+mj-lt"/>
                <a:cs typeface="+mj-lt"/>
              </a:rPr>
              <a:t> </a:t>
            </a:r>
            <a:endParaRPr lang="en-US" altLang="zh-CN">
              <a:latin typeface="KaiTi" panose="02010609060101010101" charset="-122"/>
              <a:ea typeface="SimSun" panose="02010600030101010101" pitchFamily="2" charset="-122"/>
              <a:cs typeface="Calibri Light" panose="020F0302020204030204"/>
            </a:endParaRPr>
          </a:p>
          <a:p>
            <a:br>
              <a:rPr lang="en-US" dirty="0">
                <a:latin typeface="KaiTi" panose="02010609060101010101" charset="-122"/>
                <a:cs typeface="Calibri Light" panose="020F0302020204030204"/>
              </a:rPr>
            </a:br>
            <a:r>
              <a:rPr lang="zh-CN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望主垂怜，俯听我们的祈祷</a:t>
            </a:r>
            <a:r>
              <a:rPr lang="en-US" altLang="zh-CN" dirty="0">
                <a:latin typeface="KaiTi" panose="02010609060101010101" charset="-122"/>
                <a:ea typeface="+mj-lt"/>
                <a:cs typeface="+mj-lt"/>
              </a:rPr>
              <a:t>!</a:t>
            </a:r>
            <a:r>
              <a:rPr lang="en-US" dirty="0">
                <a:latin typeface="KaiTi" panose="02010609060101010101" charset="-122"/>
                <a:ea typeface="+mj-lt"/>
                <a:cs typeface="+mj-lt"/>
              </a:rPr>
              <a:t> </a:t>
            </a:r>
            <a:br>
              <a:rPr lang="en-US" dirty="0">
                <a:latin typeface="KaiTi" panose="02010609060101010101" charset="-122"/>
                <a:ea typeface="+mj-lt"/>
                <a:cs typeface="+mj-lt"/>
              </a:rPr>
            </a:br>
            <a:r>
              <a:rPr lang="zh-CN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我们的呼声上达于主。</a:t>
            </a:r>
            <a:r>
              <a:rPr lang="en-US" altLang="zh-CN" dirty="0">
                <a:latin typeface="KaiTi" panose="02010609060101010101" charset="-122"/>
                <a:ea typeface="+mj-lt"/>
                <a:cs typeface="+mj-lt"/>
              </a:rPr>
              <a:t> </a:t>
            </a:r>
            <a:endParaRPr lang="en-US">
              <a:latin typeface="KaiTi" panose="02010609060101010101" charset="-122"/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" y="659765"/>
            <a:ext cx="10638155" cy="61969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请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大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家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祈祷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： </a:t>
            </a:r>
            <a:b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全能无始无终的天主，一切信友的安慰，恳求祢俯听我们，赦免去世诸位信友，在世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上所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犯的罪，以祢的慈佑，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使他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们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获得安定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的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居所，荣登天国，获享主恩。以上所求，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是靠我们的主基督。阿们。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 </a:t>
            </a:r>
            <a:endParaRPr lang="en-US" altLang="zh-CN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9.追念耶稣受难，为亡者七项祈求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第一祈求：追念耶稣建立圣体。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耶稣，我们的生命和复活，在离世之前，祢曾留下祢的体血，作为我们的饮食，以获得新生的活力。因祢无限慈爱，我们谨以谦卑的心情，祈求祢垂怜已亡众人，尤其是刚去世的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，引她到永生的泉源，在天国中，永远与祢生活在一起。</a:t>
            </a:r>
            <a:endParaRPr lang="ja-JP" altLang="en-US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第二祈求：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追念耶稣山园祈祷。</a:t>
            </a:r>
            <a:b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耶稣，我们的护卫和救援，为救跋我们，祢在山园中悲痛万分，以致汗变成血，滴流于地。因祢至圣宝血，我们谨以谦卑的心情，祈求祢垂怜已亡众人，尤其是刚去世的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，赦免他们的惩罚，使之得到永远的快乐。</a:t>
            </a:r>
            <a:endParaRPr lang="ja-JP" altLang="en-US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第三祈求：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追念耶稣被人捕捉。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耶稣，我们的希望和救主，因为我们的罪过，祢甘心被恶人逮捕。因祢庄严的盟约，我们谨以谦卑的心情，祈求祢垂怜已亡众人，尤其是刚去世的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，解脱他们一切罪恶的束缚，与祢及诸圣人同享喜乐。</a:t>
            </a:r>
            <a:endParaRPr lang="ja-JP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第四祈求：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追念耶稣受人唾辱。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耶稣，我们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心泉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喜悦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祢的圣容素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为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天使瞻仰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竟也遭受唾辱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。因祢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无限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容忍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使她在天上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分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享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你圣容的光辉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endParaRPr lang="ja-JP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第五祈求：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追念耶稣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头戴茨冠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耶稣，我们的光荣之冠，因为我们的骄傲，祢受尽鞭打及戴茨冠之苦。因祢无限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谦虚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，使他们在天上，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戴上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戴上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永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生的仁爱荣冠。</a:t>
            </a:r>
            <a:endParaRPr lang="ja-JP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2.圣歌</a:t>
            </a:r>
            <a:endParaRPr lang="ja-JP" altLang="en-US" sz="5400" b="1" dirty="0">
              <a:latin typeface="KaiTi" panose="02010609060101010101" charset="-122"/>
              <a:ea typeface="KaiTi" panose="02010609060101010101" charset="-122"/>
              <a:cs typeface="Calibri Light" panose="020F03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ja-JP" sz="8000">
                <a:latin typeface="KaiTi" panose="02010609060101010101" charset="-122"/>
                <a:ea typeface="KaiTi" panose="02010609060101010101" charset="-122"/>
                <a:cs typeface="+mn-lt"/>
              </a:rPr>
              <a:t>耶稣是我亲爱朋友</a:t>
            </a:r>
            <a:endParaRPr lang="en-US" altLang="ja-JP">
              <a:latin typeface="KaiTi" panose="02010609060101010101" charset="-122"/>
              <a:ea typeface="KaiTi" panose="02010609060101010101" charset="-122"/>
            </a:endParaRPr>
          </a:p>
          <a:p>
            <a:pPr marL="0" indent="0" algn="ctr">
              <a:buNone/>
            </a:pPr>
            <a:endParaRPr lang="ja-JP" altLang="en-US" sz="8000" dirty="0">
              <a:latin typeface="KaiTi" panose="02010609060101010101" charset="-122"/>
              <a:ea typeface="KaiTi" panose="02010609060101010101" charset="-122"/>
              <a:cs typeface="Calibri" panose="020F050202020403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第六祈求：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追念耶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綵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被判死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刑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耶稣，我们的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判官和辩护者，祢曾被不公正地判处死刑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以宽赦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我们的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永罚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。因祢无限慈爱，我们谨以谦卑的心情，祈求祢垂怜已亡众人，尤其是刚去世的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，使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她早日被提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升天，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直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赴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天主光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荣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之国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endParaRPr lang="ja-JP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690" y="365125"/>
            <a:ext cx="11042650" cy="6196965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第七祈求：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追念耶稣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复活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升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天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耶稣，我们的安慰和希望，通过复活，祢战胜了死亡，又荣升天堂，为祢的仆人，预备居所。因祢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光荣的升天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，我们谨以谦卑的心情，祈求祢垂怜已亡众人，尤其是刚去世的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，使永生之门，早日开放，也使他们欣闻光荣的喜讯：来吧！我父所喜爱的，享有自创世以来，就为你们预备的天国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吧！</a:t>
            </a:r>
            <a:endParaRPr lang="ja-JP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816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10.为亡者祈祷文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天主、我们的慈父！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祢创造了我们，又许给我们永生。求祢赐给亡者，永远的安息，也教我们日后，与祂在天乡相聚。我们同声祈祷。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求主俯听我们。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主、耶稣！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祢是生命与复活，求祢恩賜亡者，得享常生，也使我们渴望日后复活的特恩。我们同声祈祷。</a:t>
            </a:r>
            <a:b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求主俯听我们。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主、耶稣！祢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在天父的寓所，为我们准备了地方，使我们日后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与祢朝夕共处。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求祢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引领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亡者，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进入天父之家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，也使我们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能常常响往天乡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。我们同声祈祷。</a:t>
            </a:r>
            <a:b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求主俯听我们。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主、耶稣！祢为我们忍受了痛苦和死亡，使我们获得幸福和永恒的生命。求祢恩赐亡者，永生的幸福；也使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所有悲伤者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，获得慰藉。我们同声祈祷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b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求主俯听我们。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主、耶稣！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天主的羔羊！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祢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曾遨请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我们，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参与天父摆设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的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婚宴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。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请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祢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引领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亡者，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参与祢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的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盛宴，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也使我们日后，进入天国，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共享永 福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。我们同声祈祷。</a:t>
            </a:r>
            <a:b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求主俯听我们。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乐于宽恕，和援助罪人的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天主！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恳求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祢大发慈悲，恩赐一切去世的教友，尤其是刚去世的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赖圣母玛利亚、及诸圣人的转求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早日加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入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他们的行列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，共享天国。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以上所求，是靠</a:t>
            </a:r>
            <a:r>
              <a:rPr lang="zh-CN" dirty="0">
                <a:latin typeface="KaiTi" panose="02010609060101010101" charset="-122"/>
                <a:ea typeface="KaiTi" panose="02010609060101010101" charset="-122"/>
                <a:cs typeface="+mj-lt"/>
              </a:rPr>
              <a:t>我们</a:t>
            </a:r>
            <a: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的主基督。</a:t>
            </a:r>
            <a:br>
              <a:rPr lang="zh-CN" altLang="en-US" dirty="0">
                <a:solidFill>
                  <a:srgbClr val="00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 dirty="0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  <a:t>啊们。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endParaRPr lang="ja-JP" altLang="en-US" dirty="0">
              <a:latin typeface="KaiTi" panose="02010609060101010101" charset="-122"/>
              <a:ea typeface="KaiTi" panose="02010609060101010101" charset="-122"/>
              <a:cs typeface="+mj-lt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ja-JP" altLang="en-US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11.天主经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我们遵从救主的训示，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满怀依恃之情，为亡者向天父祈祷：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我们的天父，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愿祢的名受显扬；愿祢的国来临；愿祢的旨意奉行在人间，如同在天上。求祢今天赏给我们日用的食粮；求祢宽恕我们的罪过，如同我们宽恕别人一样；不要让我们陷于诱惑；但救我们免于凶恶。</a:t>
            </a:r>
            <a:endParaRPr lang="ja-JP">
              <a:latin typeface="KaiTi" panose="02010609060101010101" charset="-122"/>
              <a:ea typeface="KaiTi" panose="02010609060101010101" charset="-122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ja-JP" altLang="en-US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领：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上主！求祢对这位去世的仆人，广施慈恩，他既曾立志，遵从祢的圣意，求祢宽恕他，免除一切罪罚；他在世时，曾以真诚的信德，加入了教友的团体，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愿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他</a:t>
            </a:r>
            <a:r>
              <a:rPr lang="zh-CN">
                <a:latin typeface="KaiTi" panose="02010609060101010101" charset="-122"/>
                <a:ea typeface="KaiTi" panose="02010609060101010101" charset="-122"/>
                <a:cs typeface="+mj-lt"/>
              </a:rPr>
              <a:t>仰赖祢的仁慈，也能加入天上神圣的行列。以上所求，是靠我们的主基督。</a:t>
            </a:r>
            <a:br>
              <a:rPr lang="zh-CN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+mj-lt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+mj-lt"/>
              </a:rPr>
              <a:t>啊</a:t>
            </a:r>
            <a:r>
              <a:rPr lang="zh-CN" altLang="en-US">
                <a:latin typeface="KaiTi" panose="02010609060101010101" charset="-122"/>
                <a:ea typeface="KaiTi" panose="02010609060101010101" charset="-122"/>
                <a:cs typeface="+mj-lt"/>
              </a:rPr>
              <a:t>们。</a:t>
            </a:r>
            <a:endParaRPr lang="ja-JP">
              <a:latin typeface="KaiTi" panose="02010609060101010101" charset="-122"/>
              <a:ea typeface="KaiTi" panose="02010609060101010101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/>
                <a:ea typeface="KaiTi"/>
                <a:cs typeface="Calibri Light" panose="020F0302020204030204"/>
              </a:rPr>
              <a:t>3.集祷经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/>
                <a:ea typeface="KaiTi"/>
                <a:cs typeface="Calibri Light" panose="020F0302020204030204"/>
              </a:rPr>
              <a:t>领：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请大家祈祷：（默祷片刻）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天主，求祢俯听我们的祈祷，大发慈悲，使刚去世的</a:t>
            </a:r>
            <a:r>
              <a:rPr lang="zh-CN" altLang="en-US" b="1" err="1">
                <a:latin typeface="KaiTi"/>
                <a:ea typeface="KaiTi"/>
                <a:cs typeface="Calibri" panose="020F0502020204030204"/>
                <a:sym typeface="+mn-ea"/>
              </a:rPr>
              <a:t>某某兄弟</a:t>
            </a:r>
            <a:r>
              <a:rPr lang="en-US" altLang="zh-CN" b="1" err="1">
                <a:latin typeface="KaiTi"/>
                <a:ea typeface="KaiTi"/>
                <a:cs typeface="Calibri" panose="020F0502020204030204"/>
                <a:sym typeface="+mn-ea"/>
              </a:rPr>
              <a:t>/</a:t>
            </a:r>
            <a:r>
              <a:rPr lang="zh-CN" altLang="en-US" b="1" err="1">
                <a:latin typeface="KaiTi"/>
                <a:ea typeface="KaiTi"/>
                <a:cs typeface="Calibri" panose="020F0502020204030204"/>
                <a:sym typeface="+mn-ea"/>
              </a:rPr>
              <a:t>姐妹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，进入安息和光明的居所，加入祢圣者的行列。以上所求，是靠我们的主基督。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0000FF"/>
                </a:solidFill>
                <a:latin typeface="KaiTi"/>
                <a:ea typeface="KaiTi"/>
                <a:cs typeface="Calibri Light" panose="020F0302020204030204"/>
              </a:rPr>
              <a:t>众：</a:t>
            </a:r>
            <a:r>
              <a:rPr lang="ja-JP" altLang="en-US" dirty="0">
                <a:latin typeface="KaiTi"/>
                <a:ea typeface="KaiTi"/>
                <a:cs typeface="Calibri Light" panose="020F0302020204030204"/>
              </a:rPr>
              <a:t>阿们。</a:t>
            </a:r>
            <a:endParaRPr lang="en-US" dirty="0">
              <a:latin typeface="Calibri Light" panose="020F0302020204030204"/>
              <a:ea typeface="KaiTi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tabLst>
                <a:tab pos="1076325" algn="l"/>
              </a:tabLst>
            </a:pPr>
            <a:r>
              <a:rPr lang="en-US" altLang="ja-JP" b="1" dirty="0">
                <a:latin typeface="KaiTi"/>
                <a:ea typeface="KaiTi"/>
                <a:cs typeface="Calibri Light" panose="020F0302020204030204"/>
              </a:rPr>
              <a:t>12</a:t>
            </a:r>
            <a:r>
              <a:rPr lang="ja-JP" altLang="en-US" b="1" dirty="0">
                <a:latin typeface="KaiTi"/>
                <a:ea typeface="KaiTi"/>
                <a:cs typeface="Calibri Light" panose="020F0302020204030204"/>
              </a:rPr>
              <a:t>.礼成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zh-CN" altLang="ja-JP" dirty="0">
                <a:latin typeface="KaiTi"/>
                <a:ea typeface="KaiTi"/>
                <a:cs typeface="Calibri Light" panose="020F0302020204030204"/>
              </a:rPr>
              <a:t>神父：</a:t>
            </a:r>
            <a:r>
              <a:rPr lang="ja-JP" altLang="en-US" dirty="0">
                <a:latin typeface="KaiTi"/>
                <a:ea typeface="KaiTi"/>
                <a:cs typeface="+mj-lt"/>
              </a:rPr>
              <a:t>上主，求祢赐给</a:t>
            </a:r>
            <a:r>
              <a:rPr lang="zh-CN" altLang="ja-JP" dirty="0">
                <a:latin typeface="KaiTi"/>
                <a:ea typeface="KaiTi"/>
                <a:cs typeface="+mj-lt"/>
              </a:rPr>
              <a:t>他</a:t>
            </a:r>
            <a:r>
              <a:rPr lang="ja-JP" altLang="en-US" dirty="0">
                <a:latin typeface="KaiTi"/>
                <a:ea typeface="KaiTi"/>
                <a:cs typeface="+mj-lt"/>
              </a:rPr>
              <a:t>永生。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en-US" altLang="ja-JP" dirty="0">
                <a:latin typeface="KaiTi" panose="02010609060101010101" charset="-122"/>
                <a:ea typeface="KaiTi" panose="02010609060101010101" charset="-122"/>
                <a:cs typeface="+mj-lt"/>
              </a:rPr>
              <a:t>  </a:t>
            </a:r>
            <a:r>
              <a:rPr lang="ja-JP" altLang="en-US" dirty="0">
                <a:solidFill>
                  <a:srgbClr val="0000FF"/>
                </a:solidFill>
                <a:latin typeface="KaiTi"/>
                <a:ea typeface="KaiTi"/>
                <a:cs typeface="+mj-lt"/>
              </a:rPr>
              <a:t>众</a:t>
            </a:r>
            <a:r>
              <a:rPr lang="ja-JP" altLang="en-US">
                <a:solidFill>
                  <a:srgbClr val="0000FF"/>
                </a:solidFill>
                <a:latin typeface="KaiTi"/>
                <a:ea typeface="KaiTi"/>
                <a:cs typeface="+mj-lt"/>
              </a:rPr>
              <a:t>：</a:t>
            </a:r>
            <a:r>
              <a:rPr lang="ja-JP" altLang="en-US">
                <a:latin typeface="KaiTi"/>
                <a:ea typeface="KaiTi"/>
                <a:cs typeface="+mj-lt"/>
              </a:rPr>
              <a:t>并求祢以永恒的光辉照耀</a:t>
            </a:r>
            <a:r>
              <a:rPr lang="zh-CN" altLang="ja-JP">
                <a:latin typeface="KaiTi"/>
                <a:ea typeface="KaiTi"/>
                <a:cs typeface="+mj-lt"/>
              </a:rPr>
              <a:t>他</a:t>
            </a:r>
            <a:r>
              <a:rPr lang="ja-JP" altLang="en-US">
                <a:latin typeface="KaiTi"/>
                <a:ea typeface="KaiTi"/>
                <a:cs typeface="+mj-lt"/>
              </a:rPr>
              <a:t>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zh-CN" altLang="ja-JP">
                <a:latin typeface="KaiTi"/>
                <a:ea typeface="KaiTi"/>
                <a:cs typeface="Calibri Light" panose="020F0302020204030204"/>
                <a:sym typeface="+mn-ea"/>
              </a:rPr>
              <a:t>神父：</a:t>
            </a:r>
            <a:r>
              <a:rPr lang="ja-JP" altLang="en-US">
                <a:latin typeface="KaiTi"/>
                <a:ea typeface="KaiTi"/>
                <a:cs typeface="+mj-lt"/>
              </a:rPr>
              <a:t>愿</a:t>
            </a:r>
            <a:r>
              <a:rPr lang="zh-CN"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某某</a:t>
            </a:r>
            <a:r>
              <a:rPr b="1" dirty="0">
                <a:solidFill>
                  <a:schemeClr val="tx1">
                    <a:alpha val="80000"/>
                  </a:schemeClr>
                </a:solidFill>
                <a:latin typeface="KaiTi" panose="02010609060101010101" charset="-122"/>
                <a:ea typeface="KaiTi" panose="02010609060101010101" charset="-122"/>
                <a:cs typeface="+mn-lt"/>
                <a:sym typeface="+mn-ea"/>
              </a:rPr>
              <a:t>兄弟</a:t>
            </a:r>
            <a:r>
              <a:rPr lang="zh-CN" altLang="en-US">
                <a:latin typeface="KaiTi"/>
                <a:ea typeface="KaiTi"/>
                <a:cs typeface="+mj-lt"/>
              </a:rPr>
              <a:t>的灵魂及诸已亡信友的</a:t>
            </a:r>
            <a:br>
              <a:rPr lang="en-SG" altLang="zh-CN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en-SG" altLang="zh-CN" dirty="0">
                <a:latin typeface="KaiTi"/>
                <a:ea typeface="KaiTi"/>
                <a:cs typeface="+mj-lt"/>
              </a:rPr>
              <a:t>	</a:t>
            </a:r>
            <a:r>
              <a:rPr lang="en-US" altLang="en-SG" dirty="0">
                <a:latin typeface="KaiTi"/>
                <a:ea typeface="KaiTi"/>
                <a:cs typeface="+mj-lt"/>
              </a:rPr>
              <a:t>  </a:t>
            </a:r>
            <a:r>
              <a:rPr lang="zh-CN" altLang="en-US" dirty="0">
                <a:latin typeface="KaiTi"/>
                <a:ea typeface="KaiTi"/>
                <a:cs typeface="+mj-lt"/>
              </a:rPr>
              <a:t>灵魂，赖天主的仁慈，息止安所。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+mj-lt"/>
              </a:rPr>
            </a:br>
            <a:r>
              <a:rPr lang="en-US" altLang="ja-JP" dirty="0">
                <a:latin typeface="KaiTi" panose="02010609060101010101" charset="-122"/>
                <a:ea typeface="KaiTi" panose="02010609060101010101" charset="-122"/>
                <a:cs typeface="+mj-lt"/>
              </a:rPr>
              <a:t>  </a:t>
            </a:r>
            <a:r>
              <a:rPr lang="ja-JP" dirty="0">
                <a:solidFill>
                  <a:srgbClr val="0000FF"/>
                </a:solidFill>
                <a:latin typeface="KaiTi"/>
                <a:ea typeface="KaiTi"/>
                <a:cs typeface="+mj-lt"/>
              </a:rPr>
              <a:t>众：</a:t>
            </a:r>
            <a:r>
              <a:rPr dirty="0">
                <a:latin typeface="KaiTi"/>
                <a:ea typeface="KaiTi"/>
                <a:cs typeface="+mj-lt"/>
              </a:rPr>
              <a:t>阿们</a:t>
            </a:r>
            <a:r>
              <a:rPr lang="zh-CN" altLang="en-US" dirty="0">
                <a:latin typeface="KaiTi"/>
                <a:ea typeface="KaiTi"/>
                <a:cs typeface="+mj-lt"/>
              </a:rPr>
              <a:t>。</a:t>
            </a:r>
            <a:endParaRPr lang="ja-JP" dirty="0">
              <a:latin typeface="KaiTi"/>
              <a:ea typeface="KaiTi"/>
              <a:cs typeface="+mj-lt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5400" b="1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13.圣歌</a:t>
            </a:r>
            <a:endParaRPr lang="ja-JP" altLang="en-US" sz="5400" b="1" dirty="0">
              <a:latin typeface="KaiTi" panose="02010609060101010101" charset="-122"/>
              <a:ea typeface="KaiTi" panose="02010609060101010101" charset="-122"/>
              <a:cs typeface="Calibri Light" panose="020F03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ja-JP" sz="8000">
                <a:latin typeface="KaiTi" panose="02010609060101010101" charset="-122"/>
                <a:ea typeface="KaiTi" panose="02010609060101010101" charset="-122"/>
                <a:cs typeface="+mn-lt"/>
              </a:rPr>
              <a:t>奇異恩典</a:t>
            </a:r>
            <a:endParaRPr lang="en-US" altLang="ja-JP">
              <a:latin typeface="KaiTi" panose="02010609060101010101" charset="-122"/>
              <a:ea typeface="KaiTi" panose="02010609060101010101" charset="-122"/>
            </a:endParaRPr>
          </a:p>
          <a:p>
            <a:pPr marL="0" indent="0" algn="ctr">
              <a:buNone/>
            </a:pPr>
            <a:endParaRPr lang="ja-JP" altLang="en-US" sz="4000" dirty="0">
              <a:latin typeface="KaiTi" panose="02010609060101010101" charset="-122"/>
              <a:ea typeface="KaiTi" panose="02010609060101010101" charset="-122"/>
              <a:cs typeface="Calibri" panose="020F050202020403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2300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/>
                <a:ea typeface="KaiTi"/>
                <a:cs typeface="Calibri Light" panose="020F0302020204030204"/>
              </a:rPr>
              <a:t>3.集祷经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FF0000"/>
                </a:solidFill>
                <a:latin typeface="KaiTi"/>
                <a:ea typeface="KaiTi"/>
                <a:cs typeface="Calibri Light" panose="020F0302020204030204"/>
              </a:rPr>
              <a:t>领：</a:t>
            </a:r>
            <a:r>
              <a:rPr lang="ja-JP" altLang="en-US">
                <a:latin typeface="KaiTi"/>
                <a:ea typeface="KaiTi"/>
                <a:cs typeface="Calibri Light" panose="020F0302020204030204"/>
              </a:rPr>
              <a:t>请大家祈祷：（默祷片刻）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慈悲的天父，施予一切安慰的天主！祢以永恒的爱，爱护我们；祢使死亡的阴影，转变为生命的曙光；求祢垂顾这些在苦难中悲伤的人们，赐给他们力量，克服一切现世的痛苦和悲伤。同时，由于祢的圣子以祂的圣死摧毁了死亡，</a:t>
            </a:r>
            <a:endParaRPr lang="en-US" dirty="0">
              <a:latin typeface="Calibri Light" panose="020F0302020204030204"/>
              <a:ea typeface="KaiTi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615" y="591185"/>
            <a:ext cx="10224770" cy="58089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领：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并以复活恢复了生命。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  <a:sym typeface="+mn-ea"/>
              </a:rPr>
              <a:t>求祢使我们跟随祂走尽人生的旅程，将来与我们的兄弟姐妹，在天乡欢聚，共享永福。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以上所求，是靠我们的主基督。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阿们。</a:t>
            </a:r>
            <a:endParaRPr lang="ja-JP" altLang="en-US" dirty="0">
              <a:latin typeface="KaiTi" panose="02010609060101010101" charset="-122"/>
              <a:ea typeface="KaiTi" panose="02010609060101010101" charset="-122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1035"/>
            <a:ext cx="10515600" cy="6196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b="1">
                <a:latin typeface="KaiTi"/>
                <a:ea typeface="KaiTi"/>
                <a:cs typeface="Calibri Light" panose="020F0302020204030204"/>
              </a:rPr>
              <a:t>4.读经</a:t>
            </a:r>
            <a:br>
              <a:rPr lang="ja-JP" altLang="en-US" b="1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（一）恭读圣保禄宗徒致罗马人书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/>
                <a:ea typeface="KaiTi"/>
                <a:cs typeface="Calibri Light" panose="020F0302020204030204"/>
              </a:rPr>
              <a:t>弟兄们：我们受过洗，归于基督耶稣的人，不就是受洗归于祂的死亡吗？我们藉着洗礼，已归于死亡，与祂同葬了，为的是基督怎样藉着父的光荣，从死亡中复活了，我们也怎样在新生活中度生。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endParaRPr lang="ja-JP" altLang="en-US" dirty="0">
              <a:latin typeface="KaiTi" panose="02010609060101010101" charset="-122"/>
              <a:ea typeface="KaiTi" panose="02010609060101010101" charset="-122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5495"/>
            <a:ext cx="10515600" cy="56686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>
                <a:latin typeface="KaiTi" panose="02010609060101010101" charset="-122"/>
                <a:ea typeface="KaiTi" panose="02010609060101010101" charset="-122"/>
                <a:cs typeface="+mj-lt"/>
              </a:rPr>
              <a:t>所以，如果我们与基督同死，我们相信也要与祂同生，因为我们知道：基督即从死者中复活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，就不再死，死亡不能再统治祂了。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以上是天主的圣训。</a:t>
            </a:r>
            <a:br>
              <a:rPr lang="ja-JP" altLang="en-US" dirty="0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</a:br>
            <a:r>
              <a:rPr lang="ja-JP" altLang="en-US">
                <a:solidFill>
                  <a:srgbClr val="0000FF"/>
                </a:solidFill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众：</a:t>
            </a:r>
            <a:r>
              <a:rPr lang="ja-JP" altLang="en-US">
                <a:latin typeface="KaiTi" panose="02010609060101010101" charset="-122"/>
                <a:ea typeface="KaiTi" panose="02010609060101010101" charset="-122"/>
                <a:cs typeface="Calibri Light" panose="020F0302020204030204"/>
              </a:rPr>
              <a:t>感谢天主。</a:t>
            </a:r>
            <a:endParaRPr lang="ja-JP">
              <a:ea typeface="MS PGothic" panose="020B0600070205080204" charset="-128"/>
              <a:cs typeface="Calibri Light" panose="020F0302020204030204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5266</Words>
  <Application>WPS Presentation</Application>
  <PresentationFormat>Widescreen</PresentationFormat>
  <Paragraphs>128</Paragraphs>
  <Slides>51</Slides>
  <Notes>15</Notes>
  <HiddenSlides>25</HiddenSlides>
  <MMClips>2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51</vt:i4>
      </vt:variant>
    </vt:vector>
  </HeadingPairs>
  <TitlesOfParts>
    <vt:vector size="66" baseType="lpstr">
      <vt:lpstr>Arial</vt:lpstr>
      <vt:lpstr>SimSun</vt:lpstr>
      <vt:lpstr>Wingdings</vt:lpstr>
      <vt:lpstr>KaiTi</vt:lpstr>
      <vt:lpstr>Calibri Light</vt:lpstr>
      <vt:lpstr>KaiTi</vt:lpstr>
      <vt:lpstr>Calibri</vt:lpstr>
      <vt:lpstr>Liberation Mono</vt:lpstr>
      <vt:lpstr>Microsoft YaHei</vt:lpstr>
      <vt:lpstr>Arial Unicode MS</vt:lpstr>
      <vt:lpstr>MS PGothic</vt:lpstr>
      <vt:lpstr>Arial</vt:lpstr>
      <vt:lpstr>Calibri</vt:lpstr>
      <vt:lpstr>1_Office Theme</vt:lpstr>
      <vt:lpstr>2_Office Theme</vt:lpstr>
      <vt:lpstr>1.导言  领：愿天主，我们的主、耶稣基督之父受赞美，祂是我们的慈父，施予各种安慰的天主，我们无论在什么忧苦中，祂都会眷顾我们。  众：愿天主永受赞美。</vt:lpstr>
      <vt:lpstr>领：各位教友：我们的主、耶稣曾经说过：那里有几个人在一起祈祷，祂就在他们中间。今天我们聚在一起，为这位新亡者祈祷，耶稣也在我们中间。  我们藉着祈祷，可以帮助亡者脱免罪罚，减轻炼狱苦刑。现在，我们为刚去世的惠明姐妹，诚恳地祈祷，求天主赏赐她在此尘世生命终结之后，回到天父的家乡，获享永生。</vt:lpstr>
      <vt:lpstr>领：因为我们相信，死亡并非生命的终结，而是进入永生的门径；为信仰基督的人，死亡只是生命的改变，并非毁灭，在基督再度来临的时候，死去的人，都将复活。  现在，我们一起呼求仁慈的天主，眷顾刚去世的惠明姐妹。</vt:lpstr>
      <vt:lpstr>2.圣歌</vt:lpstr>
      <vt:lpstr>3.集祷经  领：请大家祈祷：（默祷片刻） 天主，求祢俯听我们的祈祷，大发慈悲，使刚去世的惠明姐妹，进入安息和光明的居所，加入祢圣者的行列。以上所求，是靠我们的主基督。  众：阿们。</vt:lpstr>
      <vt:lpstr>3.集祷经  领：请大家祈祷：（默祷片刻） 天主，求祢俯听我们的祈祷，大发慈悲，使刚去世的某某兄弟/姐妹，进入安息和光明的居所，加入祢圣者的行列。以上所求，是靠我们的主基督。  众：阿们。</vt:lpstr>
      <vt:lpstr>领：求祢使我们跟随祂走尽人生的旅程，将来与我们的兄弟姐妹，在天乡欢聚，共享永福。 以上所求，是靠我们的主基督。  众：阿们。</vt:lpstr>
      <vt:lpstr>4.读经 （一）恭读圣保禄宗徒致罗马人书  弟兄们：我们受过洗，归于基督耶稣的人，不就是受洗归于祂的死亡吗？我们藉着洗礼，已归于死亡，与祂同葬了，为的是基督怎样藉着父的光荣，从死亡中复活了，我们也怎样在新生活中度生。 </vt:lpstr>
      <vt:lpstr>所以，如果我们与基督同死，我们相信也要与祂同生，因为我们知道：基督即从死者中复活，就不再死，死亡不能再统治祂了。  以上是天主的圣训。 众：感谢天主。</vt:lpstr>
      <vt:lpstr>4.读经 （二）恭读圣保禄宗徒致得撒洛尼人前书  弟兄们：关于亡者，我们不愿意你们一无所知，免得你们忧伤，像其他没有望德的人一样。因为我们若是相信耶稣死了，也复活了，同样也比相信，天主要领那些死于耶稣的人，同祂一齐起来。我们照主的话，告诉你们这件事：</vt:lpstr>
      <vt:lpstr>我们这些活着存留到主来临的人，决不会在已死的人以前。因为在发命时，在总领天使呐喊，天主得号声响时，主要亲自由天降来，那些死于基督的人，先要复活；然后我们这些还活着的人，要同时与他们一起被提到云彩上，到空中迎接主：这样，我们就时常同主在一起。为此，你们要常用这些话，彼此安慰。  以上是天主的圣训。 众：感谢天主。</vt:lpstr>
      <vt:lpstr>4.读经 （一）恭读圣保禄宗徒致罗马人书  弟兄们：我们受过洗，归于基督耶稣的人，不就是受洗归于祂的死亡吗？我们藉着洗礼，已归于死亡，与祂同葬了，为的是基督怎样藉着父的光荣，从死亡中复活了，我们也怎样在新生活中度生。 </vt:lpstr>
      <vt:lpstr>我们这些活着存留到主来临的人，决不会在已死的人以前。因为在发命时，在总领天使呐喊，天主得号声响时，主要亲自由天降来，那些死于基督的人，先要复活；然后我们这些还活着的人，要同时与他们一起被提到云彩上，到空中迎接主：这样，我们就时常同主在一起。为此，你们要常用这些话，彼此安慰。  以上是天主的圣训。 众：感谢天主。</vt:lpstr>
      <vt:lpstr>5.答唱咏  领：上主富于仁爱宽恕，祂没有按我们的罪恶处罚我们。 众：上主富于仁爱宽恕。  领：就如父亲怎样怜爱自己的儿女们，上主也怎样怜爱敬畏祂的人们。 众：上主富于仁爱宽恕。 </vt:lpstr>
      <vt:lpstr>5.答唱咏  领：上主的慈爱永远照顾敬畏祂的人，祂的正义永远保佑他们的子孙。 众：上主富于仁爱宽恕。  </vt:lpstr>
      <vt:lpstr>6.福音 （一）恭读圣若望福音  玛尔大对耶稣说：“若是祢在这里，我的兄弟决不会死；就是现在，我也知道，祢无论向天主求什么，天主必要赐给祢。” 耶稣对她说：“你的兄弟必要复活。”玛尔大说：“我知道在末日复活时，他必要复活。”耶稣对她说：“我就是复活、</vt:lpstr>
      <vt:lpstr>就是生命；信从我的，即使死了，仍要活着；凡活着而信从我的人，必永远不死。你信么？”她回答说：“是的，主！我信祢是默西亚、天主之子，要来到世界上的那一位。”   基督的福音。  众：基督，我们赞美祢。 </vt:lpstr>
      <vt:lpstr>6.福音 （二）恭读圣若望福音  耶稣向祂的门徒说：“你们心里不要烦乱，你们要信赖天主，也要信赖我。在我父的家里，有许多住处。我去，原是为给你们预备地方；如果不然，我早就告诉你们了。我去，为你们预备地方以后，必再来接你们到我那里去；为的是：我在那里，你们也在那里。我去的地方，</vt:lpstr>
      <vt:lpstr>你们知道往那里去的路。”多默说：“主！我们不知道祢往那里去，怎么会知道那条路呢？”耶稣回答说：“我就是道路、真理、生命，除非经过我，谁也不能到父那里去。”   基督的福音。  众：基督，我们赞美祢。 </vt:lpstr>
      <vt:lpstr>6.福音 （一）恭读圣若望福音  玛尔大对耶稣说：“若是祢在这里，我的兄弟决不会死；就是现在，我也知道，祢无论向天主求什么，天主必要赐给祢。” 耶稣对她说：“你的兄弟必要复活。”玛尔大说：“我知道在末日复活时，他必要复活。”耶稣对她说：“我就是复活、</vt:lpstr>
      <vt:lpstr>你们知道往那里去的路。”多默说：“主！我们不知道祢往那里去，怎么会知道那条路呢？”耶稣回答说：“我就是道路、真理、生命，除非经过我，谁也不能到父那里去。”   基督的福音。  众：基督，我们赞美祢。 </vt:lpstr>
      <vt:lpstr>7.玫瑰经   圣号经 信经 天主经 圣母经（x3） 圣三颂 </vt:lpstr>
      <vt:lpstr>7.玫瑰经  领：主！求祢赐给她永远的安息。 众：并以永恒的光辉照耀她。  欢喜一端　圣母领报 欢喜二端　圣母拜访表姐 欢喜三端　耶稣诞生 欢喜四端　圣母献耶稣于主堂 欢喜五端　耶稣十二龄讲道 </vt:lpstr>
      <vt:lpstr>7.玫瑰经  领：主！求祢赐给她永远的安息。 众：并以永恒的光辉照耀她。  痛苦一端　耶稣山园祈祷 痛苦二端　耶稣受鞭打 痛苦三端　耶稣受茨冠之辱 痛苦四端　耶稣背十字架上山 痛苦五端　耶稣被钉十字架上死 </vt:lpstr>
      <vt:lpstr>7.玫瑰经  领：主！求祢赐给她永远的安息。 众：并以永恒的光辉照耀她。  荣福一端　耶稣复活 荣福二端　耶稣升天 荣福三端　圣神降临 荣福四端　圣母升天 荣福五端　天主光荣圣母 </vt:lpstr>
      <vt:lpstr>7.玫瑰经  领：主！求祢赐给她永远的安息。 众：并以永恒的光辉照耀她。  光明一端　耶稣在约旦河受洗 光明二端　耶稣参加加纳婚宴 光明三端　耶稣宣讲天国福音 光明四端　耶稣大博尔山显容 光明五端　耶稣建立圣体圣事 </vt:lpstr>
      <vt:lpstr>PowerPoint 演示文稿</vt:lpstr>
      <vt:lpstr>PowerPoint 演示文稿</vt:lpstr>
      <vt:lpstr>8.炼灵祷文  领:上主，求祢垂怜。 众: 上主，求祢垂怜。     基督，求祢垂怜。    	基督，求祢垂怜。     上主，求祢垂怜。    	上主，求祢垂怜。  天主之母圣玛利亚。        		请为亡者祈求。 圣弥额、嘉柏及乐法大天使。请为亡者祈求。 天主的众天使。            		请为亡者祈求。 圣若翰洗者。              		请为亡者祈求。</vt:lpstr>
      <vt:lpstr>圣若瑟。					请为亡者祈求。 圣伯铎及圣保禄。			请为亡者祈求。 主的圣宗徒。              请为亡者祈求。 圣德范及致命圣人。       请为亡者祈求。 天主的众圣人圣女。       请为亡者祈求。  求主垂怜。                 求祢宽恕亡者。 求主垂怜。    			求祢俯允我们 							为亡者的祈求。</vt:lpstr>
      <vt:lpstr>在暂罚的牢狱。            		求主拯救亡者。 在炼狱的烈火。            		求主拯救亡者。 在以往的罪恶。            		求主拯救亡者。 在离主的痛苦。            		求主拯救亡者。 仰赖主的来临。            		求主拯救亡者。 仰赖主的圣诞。            		求主拯救亡者。 仰赖主的受洗及守斋。      		求主拯救亡者。 仰赖主的十字圣架及苦难。  	求主拯救亡者。 仰赖主的圣死及埋葬。      		求主拯救亡者。 仰赖主的光荣复活与升天。  	求主拯救亡者。</vt:lpstr>
      <vt:lpstr>仰赖圣神的降临。	求主拯救亡者。 在审判的日子。	求主拯救亡者。  我们罪人求祢垂怜。     俯听我们，拯救亡者。  除免世罪的天主羔羊。	宽赦亡者。 除免世罪的天主羔羊。	俯允我们为亡者转求。  除免世罪的天主耶稣。	垂怜亡者。</vt:lpstr>
      <vt:lpstr> 领：望主垂怜，俯听我们的祈祷!  众：我们的呼声上达于主。 </vt:lpstr>
      <vt:lpstr>领：请大家祈祷：  众：全能无始无终的天主，一切信友的安慰，恳求祢俯听我们，赦免去世诸位信友，在世上所犯的罪，以祢的慈佑，使他们获得安定的居所，荣登天国，获享主恩。以上所求，是靠我们的主基督。阿们。 </vt:lpstr>
      <vt:lpstr>9.追念耶稣受难，为亡者七项祈求  领：第一祈求：追念耶稣建立圣体。 众：耶稣，我们的生命和复活，在离世之前，祢曾留下祢的体血，作为我们的饮食，以获得新生的活力。因祢无限慈爱，我们谨以谦卑的心情，祈求祢垂怜已亡众人，尤其是刚去世的树松兄弟，引她到永生的泉源，在天国中，永远与祢生活在一起。</vt:lpstr>
      <vt:lpstr> 领：第二祈求：追念耶稣山园祈祷。 众：耶稣，我们的护卫和救援，为救跋我们，祢在山园中悲痛万分，以致汗变成血，滴流于地。因祢至圣宝血，我们谨以谦卑的心情，祈求祢垂怜已亡众人，尤其是刚去世的树松兄弟，赦免他们的惩罚，使之得到永远的快乐。</vt:lpstr>
      <vt:lpstr> 领：第三祈求：追念耶稣被人捕捉。 众：耶稣，我们的希望和救主，因为我们的罪过，祢甘心被恶人逮捕。因祢庄严的盟约，我们谨以谦卑的心情，祈求祢垂怜已亡众人，尤其是刚去世的树松兄弟，解脱他们一切罪恶的束缚，与祢及诸圣人同享喜乐。</vt:lpstr>
      <vt:lpstr> 领：第四祈求：追念耶稣受人唾辱。 众：耶稣，我们心泉的喜悦，祢的圣容素为天使瞻仰，竟也遭受唾辱。因祢无限的容忍，我们谨以谦卑的心情，祈求祢垂怜已亡众人，尤其是刚去世的树松兄弟，使她在天上，分享你圣容的光辉。</vt:lpstr>
      <vt:lpstr> 领：第五祈求：追念耶稣头戴茨冠。 众：耶稣，我们的光荣之冠，因为我们的骄傲，祢受尽鞭打及戴茨冠之苦。因祢无限谦虚，我们谨以谦卑的心情，祈求祢垂怜已亡众人，尤其是刚去世的树松兄弟，使他们在天上，戴上戴上永生的仁爱荣冠。</vt:lpstr>
      <vt:lpstr> 领：第六祈求：追念耶綵被判死刑。 众：耶稣，我们的判官和辩护者，祢曾被不公正地判处死刑，以宽赦我们的永罚。因祢无限慈爱，我们谨以谦卑的心情，祈求祢垂怜已亡众人，尤其是刚去世的树松兄弟，使她早日被提升天，直赴天主光荣之国。</vt:lpstr>
      <vt:lpstr> 领：第七祈求：追念耶稣复活升天。 众：耶稣，我们的安慰和希望，通过复活，祢战胜了死亡，又荣升天堂，为祢的仆人，预备居所。因祢光荣的升天，我们谨以谦卑的心情，祈求祢垂怜已亡众人，尤其是刚去世的树松兄弟，使永生之门，早日开放，也使他们欣闻光荣的喜讯：来吧！我父所喜爱的，享有自创世以来，就为你们预备的天国吧！</vt:lpstr>
      <vt:lpstr>10.为亡者祈祷文  领：天主、我们的慈父！祢创造了我们，又许给我们永生。求祢赐给亡者，永远的安息，也教我们日后，与祂在天乡相聚。我们同声祈祷。  众：求主俯听我们。 </vt:lpstr>
      <vt:lpstr> 领：主、耶稣！祢是生命与复活，求祢恩賜亡者，得享常生，也使我们渴望日后复活的特恩。我们同声祈祷。  众：求主俯听我们。 </vt:lpstr>
      <vt:lpstr> 领：主、耶稣！祢在天父的寓所，为我们准备了地方，使我们日后，与祢朝夕共处。求祢引领亡者，进入天父之家，也使我们能常常响往天乡。我们同声祈祷。  众：求主俯听我们。 </vt:lpstr>
      <vt:lpstr> 领：主、耶稣！祢为我们忍受了痛苦和死亡，使我们获得幸福和永恒的生命。求祢恩赐亡者，永生的幸福；也使所有悲伤者，获得慰藉。我们同声祈祷。  众：求主俯听我们。 </vt:lpstr>
      <vt:lpstr> 领：主、耶稣！天主的羔羊！祢曾遨请我们，参与天父摆设的婚宴。请祢引领亡者，参与祢的盛宴，也使我们日后，进入天国，共享永 福。我们同声祈祷。  众：求主俯听我们。 </vt:lpstr>
      <vt:lpstr> 领：乐于宽恕，和援助罪人的天主！恳求祢大发慈悲，恩赐一切去世的教友，尤其是刚去世的树松兄弟，赖圣母玛利亚、及诸圣人的转求，早日加入他们的行列，共享天国。以上所求，是靠我们的主基督。  众：啊们。 </vt:lpstr>
      <vt:lpstr>11.天主经  领：我们遵从救主的训示，满怀依恃之情，为亡者向天父祈祷：  众：我们的天父，愿祢的名受显扬；愿祢的国来临；愿祢的旨意奉行在人间，如同在天上。求祢今天赏给我们日用的食粮；求祢宽恕我们的罪过，如同我们宽恕别人一样；不要让我们陷于诱惑；但救我们免于凶恶。</vt:lpstr>
      <vt:lpstr> 领：上主！求祢对这位去世的仆人，广施慈恩，她既曾立志，遵从祢的圣意，求祢宽恕她，免除一切罪罚；她在世时，曾以真诚的信德，加入了教友的团体，愿她仰赖祢的仁慈，也能加入天上神圣的行列。以上所求，是靠我们的主基督。  众：啊们。</vt:lpstr>
      <vt:lpstr>9.礼成  神父：上主，求祢赐给她永生。 众  ：并求祢以永恒的光辉照耀她。 神父：愿惠明姐妹的灵魂及诸已亡信友的 	  灵魂，赖天主的仁慈，息止安所。 众  ：阿们。</vt:lpstr>
      <vt:lpstr>13.圣歌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2017年杰出支团奖状</dc:title>
  <dc:creator>Grace Lim - NTUC First Campus</dc:creator>
  <cp:lastModifiedBy>Aug</cp:lastModifiedBy>
  <cp:revision>1745</cp:revision>
  <dcterms:created xsi:type="dcterms:W3CDTF">2017-11-06T00:07:00Z</dcterms:created>
  <dcterms:modified xsi:type="dcterms:W3CDTF">2022-03-07T16:34:17Z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1033-11.2.0.11029</vt:lpwstr>
  </property>
  <property fmtid="{D5CDD505-2E9C-101B-9397-08002B2CF9AE}" pid="3" name="ICV">
    <vt:lpwstr>BF2591C1494C4CB480D782FD6C51E4D7</vt:lpwstr>
  </property>
</Properties>
</file>